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>
        <p:scale>
          <a:sx n="150" d="100"/>
          <a:sy n="150" d="100"/>
        </p:scale>
        <p:origin x="-672" y="-2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95123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B6921709-470A-1626-AD4B-5E0ED8B4AF47}"/>
              </a:ext>
            </a:extLst>
          </p:cNvPr>
          <p:cNvSpPr/>
          <p:nvPr/>
        </p:nvSpPr>
        <p:spPr>
          <a:xfrm>
            <a:off x="4433018" y="4657897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Immune System </a:t>
            </a:r>
          </a:p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Develop.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2" name="Rounded Rectangle 35">
            <a:extLst>
              <a:ext uri="{FF2B5EF4-FFF2-40B4-BE49-F238E27FC236}">
                <a16:creationId xmlns:a16="http://schemas.microsoft.com/office/drawing/2014/main" id="{B0702835-03EC-D7F2-6486-DBDEBC90DDCC}"/>
              </a:ext>
            </a:extLst>
          </p:cNvPr>
          <p:cNvSpPr/>
          <p:nvPr/>
        </p:nvSpPr>
        <p:spPr>
          <a:xfrm>
            <a:off x="1865832" y="4361621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Liver steatosis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CDEC277E-DD58-EA79-C20B-ED1D1ADF5F73}"/>
              </a:ext>
            </a:extLst>
          </p:cNvPr>
          <p:cNvSpPr/>
          <p:nvPr/>
        </p:nvSpPr>
        <p:spPr>
          <a:xfrm>
            <a:off x="1865832" y="5095626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</p:spTree>
    <p:extLst>
      <p:ext uri="{BB962C8B-B14F-4D97-AF65-F5344CB8AC3E}">
        <p14:creationId xmlns:p14="http://schemas.microsoft.com/office/powerpoint/2010/main" val="12311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Maia Ladeira Luiz Carlos</cp:lastModifiedBy>
  <cp:revision>17</cp:revision>
  <dcterms:created xsi:type="dcterms:W3CDTF">2023-11-13T12:25:57Z</dcterms:created>
  <dcterms:modified xsi:type="dcterms:W3CDTF">2024-12-18T19:40:40Z</dcterms:modified>
</cp:coreProperties>
</file>