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4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4F763-89D9-F949-BFE6-D8B21B4C1386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0D469-DA91-F642-BD53-2DF1316E0CF7}">
      <dgm:prSet phldrT="[Text]"/>
      <dgm:spPr/>
      <dgm:t>
        <a:bodyPr/>
        <a:lstStyle/>
        <a:p>
          <a:r>
            <a:rPr lang="en-US" dirty="0" smtClean="0"/>
            <a:t>Automation FW</a:t>
          </a:r>
          <a:endParaRPr lang="en-US" dirty="0"/>
        </a:p>
      </dgm:t>
    </dgm:pt>
    <dgm:pt modelId="{0DB561DE-3F14-ED41-8399-B71E11AE7A5A}" type="parTrans" cxnId="{1D237B6D-EE9F-764F-9563-C62B425AC232}">
      <dgm:prSet/>
      <dgm:spPr/>
      <dgm:t>
        <a:bodyPr/>
        <a:lstStyle/>
        <a:p>
          <a:endParaRPr lang="en-US"/>
        </a:p>
      </dgm:t>
    </dgm:pt>
    <dgm:pt modelId="{2EE95ADE-185D-9141-A314-90B62EA0CBA0}" type="sibTrans" cxnId="{1D237B6D-EE9F-764F-9563-C62B425AC232}">
      <dgm:prSet/>
      <dgm:spPr/>
      <dgm:t>
        <a:bodyPr/>
        <a:lstStyle/>
        <a:p>
          <a:endParaRPr lang="en-US"/>
        </a:p>
      </dgm:t>
    </dgm:pt>
    <dgm:pt modelId="{03D05A57-E2B7-4448-B727-C06C8D570464}">
      <dgm:prSet phldrT="[Text]" custT="1"/>
      <dgm:spPr/>
      <dgm:t>
        <a:bodyPr/>
        <a:lstStyle/>
        <a:p>
          <a:r>
            <a:rPr lang="en-US" sz="1400" dirty="0" smtClean="0"/>
            <a:t>HMS (</a:t>
          </a:r>
          <a:r>
            <a:rPr lang="en-US" sz="1400" b="1" dirty="0" smtClean="0"/>
            <a:t>hms-cert1.cn.ooma.com)</a:t>
          </a:r>
          <a:endParaRPr lang="en-US" sz="1400" dirty="0"/>
        </a:p>
      </dgm:t>
    </dgm:pt>
    <dgm:pt modelId="{47CF115F-168E-194C-8183-1A82C433F34E}" type="parTrans" cxnId="{5DFBD961-42A7-3840-A71A-15642B2ED529}">
      <dgm:prSet/>
      <dgm:spPr>
        <a:ln w="38100" cmpd="sng">
          <a:tailEnd type="triangle"/>
        </a:ln>
      </dgm:spPr>
      <dgm:t>
        <a:bodyPr/>
        <a:lstStyle/>
        <a:p>
          <a:endParaRPr lang="en-US" dirty="0"/>
        </a:p>
      </dgm:t>
    </dgm:pt>
    <dgm:pt modelId="{77BB2073-0E38-4E42-AF90-B1ECC590A214}" type="sibTrans" cxnId="{5DFBD961-42A7-3840-A71A-15642B2ED529}">
      <dgm:prSet/>
      <dgm:spPr/>
      <dgm:t>
        <a:bodyPr/>
        <a:lstStyle/>
        <a:p>
          <a:endParaRPr lang="en-US"/>
        </a:p>
      </dgm:t>
    </dgm:pt>
    <dgm:pt modelId="{6F396FAB-D926-284E-B004-BC8B58D4880B}">
      <dgm:prSet phldrT="[Text]" custT="1"/>
      <dgm:spPr/>
      <dgm:t>
        <a:bodyPr/>
        <a:lstStyle/>
        <a:p>
          <a:r>
            <a:rPr lang="en-US" sz="1400" dirty="0" smtClean="0"/>
            <a:t>Beehive (</a:t>
          </a:r>
          <a:r>
            <a:rPr lang="en-US" sz="1400" b="1" dirty="0" smtClean="0"/>
            <a:t>beehive-</a:t>
          </a:r>
          <a:r>
            <a:rPr lang="en-US" sz="1400" b="1" dirty="0" err="1" smtClean="0"/>
            <a:t>cert.hms.ooma.com</a:t>
          </a:r>
          <a:r>
            <a:rPr lang="en-US" sz="1400" b="1" dirty="0" smtClean="0"/>
            <a:t>)</a:t>
          </a:r>
          <a:endParaRPr lang="en-US" sz="1400" dirty="0"/>
        </a:p>
      </dgm:t>
    </dgm:pt>
    <dgm:pt modelId="{D96F64E9-CC7D-1547-B804-8683E767675B}" type="parTrans" cxnId="{4F42D8D1-F2B5-E346-A43A-8FE88F556F17}">
      <dgm:prSet/>
      <dgm:spPr>
        <a:ln w="38100" cmpd="sng">
          <a:tailEnd type="triangle"/>
        </a:ln>
      </dgm:spPr>
      <dgm:t>
        <a:bodyPr/>
        <a:lstStyle/>
        <a:p>
          <a:endParaRPr lang="en-US"/>
        </a:p>
      </dgm:t>
    </dgm:pt>
    <dgm:pt modelId="{CF4F3B91-6129-744D-9B81-53402FD65D01}" type="sibTrans" cxnId="{4F42D8D1-F2B5-E346-A43A-8FE88F556F17}">
      <dgm:prSet/>
      <dgm:spPr/>
      <dgm:t>
        <a:bodyPr/>
        <a:lstStyle/>
        <a:p>
          <a:endParaRPr lang="en-US"/>
        </a:p>
      </dgm:t>
    </dgm:pt>
    <dgm:pt modelId="{027574D8-6119-4544-A921-4A2C0573BC9E}">
      <dgm:prSet phldrT="[Text]" custT="1"/>
      <dgm:spPr/>
      <dgm:t>
        <a:bodyPr/>
        <a:lstStyle/>
        <a:p>
          <a:r>
            <a:rPr lang="en-US" sz="1400" dirty="0" err="1" smtClean="0"/>
            <a:t>Nimbits</a:t>
          </a:r>
          <a:r>
            <a:rPr lang="en-US" sz="1400" dirty="0" smtClean="0"/>
            <a:t> (</a:t>
          </a:r>
          <a:r>
            <a:rPr lang="en-US" sz="1400" b="1" dirty="0" err="1" smtClean="0"/>
            <a:t>nimbits-cert.hms.ooma.com</a:t>
          </a:r>
          <a:r>
            <a:rPr lang="en-US" sz="1400" b="1" dirty="0" smtClean="0"/>
            <a:t>)</a:t>
          </a:r>
          <a:endParaRPr lang="en-US" sz="1400" dirty="0"/>
        </a:p>
      </dgm:t>
    </dgm:pt>
    <dgm:pt modelId="{3A777C74-57C9-9447-A5B7-D9C02B8556E2}" type="parTrans" cxnId="{7DE7487E-A7DE-C24A-9B7B-1E24FC50CB18}">
      <dgm:prSet/>
      <dgm:spPr>
        <a:ln w="38100" cmpd="sng">
          <a:tailEnd type="triangle"/>
        </a:ln>
      </dgm:spPr>
      <dgm:t>
        <a:bodyPr/>
        <a:lstStyle/>
        <a:p>
          <a:endParaRPr lang="en-US"/>
        </a:p>
      </dgm:t>
    </dgm:pt>
    <dgm:pt modelId="{014CED44-F3DB-DB4C-B93A-F9212E4B9B38}" type="sibTrans" cxnId="{7DE7487E-A7DE-C24A-9B7B-1E24FC50CB18}">
      <dgm:prSet/>
      <dgm:spPr/>
      <dgm:t>
        <a:bodyPr/>
        <a:lstStyle/>
        <a:p>
          <a:endParaRPr lang="en-US"/>
        </a:p>
      </dgm:t>
    </dgm:pt>
    <dgm:pt modelId="{60E92FFB-381D-3A4A-B277-28D36808BEEF}">
      <dgm:prSet phldrT="[Text]" custT="1"/>
      <dgm:spPr/>
      <dgm:t>
        <a:bodyPr/>
        <a:lstStyle/>
        <a:p>
          <a:r>
            <a:rPr lang="en-US" sz="1400" dirty="0" smtClean="0"/>
            <a:t>OSS (</a:t>
          </a:r>
          <a:r>
            <a:rPr lang="en-US" sz="1400" b="1" dirty="0" smtClean="0"/>
            <a:t>oss1-cert1.cn.ooma.com)</a:t>
          </a:r>
          <a:endParaRPr lang="en-US" sz="1400" dirty="0"/>
        </a:p>
      </dgm:t>
    </dgm:pt>
    <dgm:pt modelId="{53E997BC-B24D-3845-98E2-520D8116CB49}" type="parTrans" cxnId="{41FD76B6-35E6-BF46-8A89-62DF4E423E95}">
      <dgm:prSet/>
      <dgm:spPr>
        <a:ln w="38100" cmpd="sng">
          <a:tailEnd type="triangle"/>
        </a:ln>
      </dgm:spPr>
      <dgm:t>
        <a:bodyPr/>
        <a:lstStyle/>
        <a:p>
          <a:endParaRPr lang="en-US"/>
        </a:p>
      </dgm:t>
    </dgm:pt>
    <dgm:pt modelId="{0191B516-CF36-304E-B71D-CF5CD7140884}" type="sibTrans" cxnId="{41FD76B6-35E6-BF46-8A89-62DF4E423E95}">
      <dgm:prSet/>
      <dgm:spPr/>
      <dgm:t>
        <a:bodyPr/>
        <a:lstStyle/>
        <a:p>
          <a:endParaRPr lang="en-US"/>
        </a:p>
      </dgm:t>
    </dgm:pt>
    <dgm:pt modelId="{9DC986BF-9A18-A144-9F1E-BC37ED83861B}">
      <dgm:prSet phldrT="[Text]" custT="1"/>
      <dgm:spPr/>
      <dgm:t>
        <a:bodyPr/>
        <a:lstStyle/>
        <a:p>
          <a:r>
            <a:rPr lang="en-US" sz="1400" dirty="0" smtClean="0"/>
            <a:t>DBs [</a:t>
          </a:r>
          <a:r>
            <a:rPr lang="en-US" sz="1400" dirty="0" err="1" smtClean="0"/>
            <a:t>Nimbits</a:t>
          </a:r>
          <a:r>
            <a:rPr lang="en-US" sz="1400" dirty="0" smtClean="0"/>
            <a:t>]</a:t>
          </a:r>
          <a:endParaRPr lang="en-US" sz="1400" dirty="0"/>
        </a:p>
      </dgm:t>
    </dgm:pt>
    <dgm:pt modelId="{B7B29F9D-1968-5043-8526-FE1C702F74AA}" type="parTrans" cxnId="{A1E76E37-9BB7-E747-B77E-5D74107A2EB1}">
      <dgm:prSet/>
      <dgm:spPr>
        <a:ln w="38100" cmpd="sng">
          <a:headEnd type="none"/>
          <a:tailEnd type="triangle"/>
        </a:ln>
        <a:effectLst/>
      </dgm:spPr>
      <dgm:t>
        <a:bodyPr/>
        <a:lstStyle/>
        <a:p>
          <a:endParaRPr lang="en-US"/>
        </a:p>
      </dgm:t>
    </dgm:pt>
    <dgm:pt modelId="{04F5176F-9C1F-E049-8BF7-4CB32AEE6900}" type="sibTrans" cxnId="{A1E76E37-9BB7-E747-B77E-5D74107A2EB1}">
      <dgm:prSet/>
      <dgm:spPr/>
      <dgm:t>
        <a:bodyPr/>
        <a:lstStyle/>
        <a:p>
          <a:endParaRPr lang="en-US"/>
        </a:p>
      </dgm:t>
    </dgm:pt>
    <dgm:pt modelId="{F8A8C0F4-D37A-B24B-A2C0-67B448504483}" type="pres">
      <dgm:prSet presAssocID="{4694F763-89D9-F949-BFE6-D8B21B4C13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9A3CAC2-53F2-F44C-B689-26BB0B6F16D5}" type="pres">
      <dgm:prSet presAssocID="{0780D469-DA91-F642-BD53-2DF1316E0CF7}" presName="centerShape" presStyleLbl="node0" presStyleIdx="0" presStyleCnt="1" custScaleX="145667" custScaleY="65781" custLinFactNeighborX="-13973" custLinFactNeighborY="-5274"/>
      <dgm:spPr/>
    </dgm:pt>
    <dgm:pt modelId="{0D491C1E-5071-D940-869E-9640620E9377}" type="pres">
      <dgm:prSet presAssocID="{47CF115F-168E-194C-8183-1A82C433F34E}" presName="Name9" presStyleLbl="parChTrans1D2" presStyleIdx="0" presStyleCnt="5"/>
      <dgm:spPr/>
    </dgm:pt>
    <dgm:pt modelId="{F2FB9B5E-D993-1A4C-8CC3-39A6303D07D4}" type="pres">
      <dgm:prSet presAssocID="{47CF115F-168E-194C-8183-1A82C433F34E}" presName="connTx" presStyleLbl="parChTrans1D2" presStyleIdx="0" presStyleCnt="5"/>
      <dgm:spPr/>
    </dgm:pt>
    <dgm:pt modelId="{12B80B03-577C-ED43-B823-C579C6377A3F}" type="pres">
      <dgm:prSet presAssocID="{03D05A57-E2B7-4448-B727-C06C8D570464}" presName="node" presStyleLbl="node1" presStyleIdx="0" presStyleCnt="5" custScaleX="147211" custScaleY="56800" custRadScaleRad="115649" custRadScaleInc="26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2E18A-207D-C341-9AB6-D3F81CC578B3}" type="pres">
      <dgm:prSet presAssocID="{D96F64E9-CC7D-1547-B804-8683E767675B}" presName="Name9" presStyleLbl="parChTrans1D2" presStyleIdx="1" presStyleCnt="5"/>
      <dgm:spPr/>
    </dgm:pt>
    <dgm:pt modelId="{F77D9EA2-548C-064B-B001-E4581616B8E5}" type="pres">
      <dgm:prSet presAssocID="{D96F64E9-CC7D-1547-B804-8683E767675B}" presName="connTx" presStyleLbl="parChTrans1D2" presStyleIdx="1" presStyleCnt="5"/>
      <dgm:spPr/>
    </dgm:pt>
    <dgm:pt modelId="{5D9E1759-67EE-8442-B031-9FEE91905FB6}" type="pres">
      <dgm:prSet presAssocID="{6F396FAB-D926-284E-B004-BC8B58D4880B}" presName="node" presStyleLbl="node1" presStyleIdx="1" presStyleCnt="5" custScaleX="146406" custScaleY="63108" custRadScaleRad="137596" custRadScaleInc="-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CCDE8-9F3F-3341-9B29-74DC55B3FAE9}" type="pres">
      <dgm:prSet presAssocID="{3A777C74-57C9-9447-A5B7-D9C02B8556E2}" presName="Name9" presStyleLbl="parChTrans1D2" presStyleIdx="2" presStyleCnt="5"/>
      <dgm:spPr/>
    </dgm:pt>
    <dgm:pt modelId="{E607815D-727C-EF46-B182-25430BD834E5}" type="pres">
      <dgm:prSet presAssocID="{3A777C74-57C9-9447-A5B7-D9C02B8556E2}" presName="connTx" presStyleLbl="parChTrans1D2" presStyleIdx="2" presStyleCnt="5"/>
      <dgm:spPr/>
    </dgm:pt>
    <dgm:pt modelId="{1DBCDA1A-9A5C-DB47-BFDA-07B8DED72E76}" type="pres">
      <dgm:prSet presAssocID="{027574D8-6119-4544-A921-4A2C0573BC9E}" presName="node" presStyleLbl="node1" presStyleIdx="2" presStyleCnt="5" custScaleX="155674" custScaleY="74988" custRadScaleRad="129301" custRadScaleInc="-39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AB91D-BB61-5543-B0E3-7BF2AEC0C5C5}" type="pres">
      <dgm:prSet presAssocID="{53E997BC-B24D-3845-98E2-520D8116CB49}" presName="Name9" presStyleLbl="parChTrans1D2" presStyleIdx="3" presStyleCnt="5"/>
      <dgm:spPr/>
    </dgm:pt>
    <dgm:pt modelId="{F98C3B29-CB12-4244-B070-221861965C52}" type="pres">
      <dgm:prSet presAssocID="{53E997BC-B24D-3845-98E2-520D8116CB49}" presName="connTx" presStyleLbl="parChTrans1D2" presStyleIdx="3" presStyleCnt="5"/>
      <dgm:spPr/>
    </dgm:pt>
    <dgm:pt modelId="{2C4DC3AF-537B-9140-BF89-4F34B70595F6}" type="pres">
      <dgm:prSet presAssocID="{60E92FFB-381D-3A4A-B277-28D36808BEEF}" presName="node" presStyleLbl="node1" presStyleIdx="3" presStyleCnt="5" custScaleX="134542" custScaleY="67999" custRadScaleRad="150943" custRadScaleInc="77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A621-325F-3C41-9DD1-5DC2DF187276}" type="pres">
      <dgm:prSet presAssocID="{B7B29F9D-1968-5043-8526-FE1C702F74AA}" presName="Name9" presStyleLbl="parChTrans1D2" presStyleIdx="4" presStyleCnt="5"/>
      <dgm:spPr/>
    </dgm:pt>
    <dgm:pt modelId="{F3D45632-2752-5F41-A6A4-F545EF851C54}" type="pres">
      <dgm:prSet presAssocID="{B7B29F9D-1968-5043-8526-FE1C702F74AA}" presName="connTx" presStyleLbl="parChTrans1D2" presStyleIdx="4" presStyleCnt="5"/>
      <dgm:spPr/>
    </dgm:pt>
    <dgm:pt modelId="{E5BCC033-5AC3-6244-B783-3ABB67BBA8F8}" type="pres">
      <dgm:prSet presAssocID="{9DC986BF-9A18-A144-9F1E-BC37ED83861B}" presName="node" presStyleLbl="node1" presStyleIdx="4" presStyleCnt="5" custScaleX="149410" custScaleY="70146" custRadScaleRad="180133" custRadScaleInc="37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02228-6879-2F40-9974-05351F72A63C}" type="presOf" srcId="{47CF115F-168E-194C-8183-1A82C433F34E}" destId="{F2FB9B5E-D993-1A4C-8CC3-39A6303D07D4}" srcOrd="1" destOrd="0" presId="urn:microsoft.com/office/officeart/2005/8/layout/radial1"/>
    <dgm:cxn modelId="{B8AB617E-4739-F645-8BCB-F204A2EE3FF5}" type="presOf" srcId="{D96F64E9-CC7D-1547-B804-8683E767675B}" destId="{CCD2E18A-207D-C341-9AB6-D3F81CC578B3}" srcOrd="0" destOrd="0" presId="urn:microsoft.com/office/officeart/2005/8/layout/radial1"/>
    <dgm:cxn modelId="{BD678801-ADDE-E142-BAFF-DE0608E3ACE9}" type="presOf" srcId="{6F396FAB-D926-284E-B004-BC8B58D4880B}" destId="{5D9E1759-67EE-8442-B031-9FEE91905FB6}" srcOrd="0" destOrd="0" presId="urn:microsoft.com/office/officeart/2005/8/layout/radial1"/>
    <dgm:cxn modelId="{41FD76B6-35E6-BF46-8A89-62DF4E423E95}" srcId="{0780D469-DA91-F642-BD53-2DF1316E0CF7}" destId="{60E92FFB-381D-3A4A-B277-28D36808BEEF}" srcOrd="3" destOrd="0" parTransId="{53E997BC-B24D-3845-98E2-520D8116CB49}" sibTransId="{0191B516-CF36-304E-B71D-CF5CD7140884}"/>
    <dgm:cxn modelId="{5DFBD961-42A7-3840-A71A-15642B2ED529}" srcId="{0780D469-DA91-F642-BD53-2DF1316E0CF7}" destId="{03D05A57-E2B7-4448-B727-C06C8D570464}" srcOrd="0" destOrd="0" parTransId="{47CF115F-168E-194C-8183-1A82C433F34E}" sibTransId="{77BB2073-0E38-4E42-AF90-B1ECC590A214}"/>
    <dgm:cxn modelId="{4F42D8D1-F2B5-E346-A43A-8FE88F556F17}" srcId="{0780D469-DA91-F642-BD53-2DF1316E0CF7}" destId="{6F396FAB-D926-284E-B004-BC8B58D4880B}" srcOrd="1" destOrd="0" parTransId="{D96F64E9-CC7D-1547-B804-8683E767675B}" sibTransId="{CF4F3B91-6129-744D-9B81-53402FD65D01}"/>
    <dgm:cxn modelId="{83493C9E-52E7-A94F-B33E-9ECF68E1A682}" type="presOf" srcId="{3A777C74-57C9-9447-A5B7-D9C02B8556E2}" destId="{FFBCCDE8-9F3F-3341-9B29-74DC55B3FAE9}" srcOrd="0" destOrd="0" presId="urn:microsoft.com/office/officeart/2005/8/layout/radial1"/>
    <dgm:cxn modelId="{69949E3F-0398-F048-AE4A-5068E7E4E458}" type="presOf" srcId="{3A777C74-57C9-9447-A5B7-D9C02B8556E2}" destId="{E607815D-727C-EF46-B182-25430BD834E5}" srcOrd="1" destOrd="0" presId="urn:microsoft.com/office/officeart/2005/8/layout/radial1"/>
    <dgm:cxn modelId="{D26AD616-B0F6-BE4D-B0A2-D6CABA6ADBAA}" type="presOf" srcId="{027574D8-6119-4544-A921-4A2C0573BC9E}" destId="{1DBCDA1A-9A5C-DB47-BFDA-07B8DED72E76}" srcOrd="0" destOrd="0" presId="urn:microsoft.com/office/officeart/2005/8/layout/radial1"/>
    <dgm:cxn modelId="{E6E3F6EC-D0A3-B842-A7A9-0C1528E8D9D7}" type="presOf" srcId="{D96F64E9-CC7D-1547-B804-8683E767675B}" destId="{F77D9EA2-548C-064B-B001-E4581616B8E5}" srcOrd="1" destOrd="0" presId="urn:microsoft.com/office/officeart/2005/8/layout/radial1"/>
    <dgm:cxn modelId="{163330B1-2DF0-1E4F-AD01-07CF6451682F}" type="presOf" srcId="{0780D469-DA91-F642-BD53-2DF1316E0CF7}" destId="{F9A3CAC2-53F2-F44C-B689-26BB0B6F16D5}" srcOrd="0" destOrd="0" presId="urn:microsoft.com/office/officeart/2005/8/layout/radial1"/>
    <dgm:cxn modelId="{8BB77EE1-E2AF-754C-9D2E-1BD3E9908DD9}" type="presOf" srcId="{9DC986BF-9A18-A144-9F1E-BC37ED83861B}" destId="{E5BCC033-5AC3-6244-B783-3ABB67BBA8F8}" srcOrd="0" destOrd="0" presId="urn:microsoft.com/office/officeart/2005/8/layout/radial1"/>
    <dgm:cxn modelId="{490B4D20-E470-B24C-8AFA-D88996355AF1}" type="presOf" srcId="{53E997BC-B24D-3845-98E2-520D8116CB49}" destId="{F98C3B29-CB12-4244-B070-221861965C52}" srcOrd="1" destOrd="0" presId="urn:microsoft.com/office/officeart/2005/8/layout/radial1"/>
    <dgm:cxn modelId="{AE860199-B0CB-2B48-B2C9-303899881B84}" type="presOf" srcId="{60E92FFB-381D-3A4A-B277-28D36808BEEF}" destId="{2C4DC3AF-537B-9140-BF89-4F34B70595F6}" srcOrd="0" destOrd="0" presId="urn:microsoft.com/office/officeart/2005/8/layout/radial1"/>
    <dgm:cxn modelId="{DF7475CD-AB8C-C04F-B27A-2BF5B830C7CE}" type="presOf" srcId="{47CF115F-168E-194C-8183-1A82C433F34E}" destId="{0D491C1E-5071-D940-869E-9640620E9377}" srcOrd="0" destOrd="0" presId="urn:microsoft.com/office/officeart/2005/8/layout/radial1"/>
    <dgm:cxn modelId="{1D237B6D-EE9F-764F-9563-C62B425AC232}" srcId="{4694F763-89D9-F949-BFE6-D8B21B4C1386}" destId="{0780D469-DA91-F642-BD53-2DF1316E0CF7}" srcOrd="0" destOrd="0" parTransId="{0DB561DE-3F14-ED41-8399-B71E11AE7A5A}" sibTransId="{2EE95ADE-185D-9141-A314-90B62EA0CBA0}"/>
    <dgm:cxn modelId="{80DE7C1B-8F45-E241-AF99-B9589C8C89A4}" type="presOf" srcId="{4694F763-89D9-F949-BFE6-D8B21B4C1386}" destId="{F8A8C0F4-D37A-B24B-A2C0-67B448504483}" srcOrd="0" destOrd="0" presId="urn:microsoft.com/office/officeart/2005/8/layout/radial1"/>
    <dgm:cxn modelId="{A1E76E37-9BB7-E747-B77E-5D74107A2EB1}" srcId="{0780D469-DA91-F642-BD53-2DF1316E0CF7}" destId="{9DC986BF-9A18-A144-9F1E-BC37ED83861B}" srcOrd="4" destOrd="0" parTransId="{B7B29F9D-1968-5043-8526-FE1C702F74AA}" sibTransId="{04F5176F-9C1F-E049-8BF7-4CB32AEE6900}"/>
    <dgm:cxn modelId="{2C6FCAD9-1F5A-704A-892F-9F1F292F1888}" type="presOf" srcId="{53E997BC-B24D-3845-98E2-520D8116CB49}" destId="{8AEAB91D-BB61-5543-B0E3-7BF2AEC0C5C5}" srcOrd="0" destOrd="0" presId="urn:microsoft.com/office/officeart/2005/8/layout/radial1"/>
    <dgm:cxn modelId="{7DE7487E-A7DE-C24A-9B7B-1E24FC50CB18}" srcId="{0780D469-DA91-F642-BD53-2DF1316E0CF7}" destId="{027574D8-6119-4544-A921-4A2C0573BC9E}" srcOrd="2" destOrd="0" parTransId="{3A777C74-57C9-9447-A5B7-D9C02B8556E2}" sibTransId="{014CED44-F3DB-DB4C-B93A-F9212E4B9B38}"/>
    <dgm:cxn modelId="{9D2E220E-EEC9-094F-94EB-20AF971AC1E0}" type="presOf" srcId="{B7B29F9D-1968-5043-8526-FE1C702F74AA}" destId="{DE9DA621-325F-3C41-9DD1-5DC2DF187276}" srcOrd="0" destOrd="0" presId="urn:microsoft.com/office/officeart/2005/8/layout/radial1"/>
    <dgm:cxn modelId="{DD075435-5FAE-4E47-A94C-DD41622AD107}" type="presOf" srcId="{03D05A57-E2B7-4448-B727-C06C8D570464}" destId="{12B80B03-577C-ED43-B823-C579C6377A3F}" srcOrd="0" destOrd="0" presId="urn:microsoft.com/office/officeart/2005/8/layout/radial1"/>
    <dgm:cxn modelId="{FB64BAD6-3BD1-9843-B57F-72148CFFA5B0}" type="presOf" srcId="{B7B29F9D-1968-5043-8526-FE1C702F74AA}" destId="{F3D45632-2752-5F41-A6A4-F545EF851C54}" srcOrd="1" destOrd="0" presId="urn:microsoft.com/office/officeart/2005/8/layout/radial1"/>
    <dgm:cxn modelId="{328337AC-CD21-B744-97A4-93D0F82E2FFB}" type="presParOf" srcId="{F8A8C0F4-D37A-B24B-A2C0-67B448504483}" destId="{F9A3CAC2-53F2-F44C-B689-26BB0B6F16D5}" srcOrd="0" destOrd="0" presId="urn:microsoft.com/office/officeart/2005/8/layout/radial1"/>
    <dgm:cxn modelId="{2D45697C-8F1A-EE4E-B5B9-CD00142BFB9E}" type="presParOf" srcId="{F8A8C0F4-D37A-B24B-A2C0-67B448504483}" destId="{0D491C1E-5071-D940-869E-9640620E9377}" srcOrd="1" destOrd="0" presId="urn:microsoft.com/office/officeart/2005/8/layout/radial1"/>
    <dgm:cxn modelId="{28301F4F-1F46-7746-86F9-191A2C5FA121}" type="presParOf" srcId="{0D491C1E-5071-D940-869E-9640620E9377}" destId="{F2FB9B5E-D993-1A4C-8CC3-39A6303D07D4}" srcOrd="0" destOrd="0" presId="urn:microsoft.com/office/officeart/2005/8/layout/radial1"/>
    <dgm:cxn modelId="{C20E4493-26B7-1A49-BD75-2769CA9AFB44}" type="presParOf" srcId="{F8A8C0F4-D37A-B24B-A2C0-67B448504483}" destId="{12B80B03-577C-ED43-B823-C579C6377A3F}" srcOrd="2" destOrd="0" presId="urn:microsoft.com/office/officeart/2005/8/layout/radial1"/>
    <dgm:cxn modelId="{B9C267B3-C28B-294F-B7B0-D5DBF886BD7D}" type="presParOf" srcId="{F8A8C0F4-D37A-B24B-A2C0-67B448504483}" destId="{CCD2E18A-207D-C341-9AB6-D3F81CC578B3}" srcOrd="3" destOrd="0" presId="urn:microsoft.com/office/officeart/2005/8/layout/radial1"/>
    <dgm:cxn modelId="{D87C0BB5-4162-DE45-8D5E-51671E2D97FD}" type="presParOf" srcId="{CCD2E18A-207D-C341-9AB6-D3F81CC578B3}" destId="{F77D9EA2-548C-064B-B001-E4581616B8E5}" srcOrd="0" destOrd="0" presId="urn:microsoft.com/office/officeart/2005/8/layout/radial1"/>
    <dgm:cxn modelId="{8B26F038-956C-2D46-A957-6F436B8AE4EA}" type="presParOf" srcId="{F8A8C0F4-D37A-B24B-A2C0-67B448504483}" destId="{5D9E1759-67EE-8442-B031-9FEE91905FB6}" srcOrd="4" destOrd="0" presId="urn:microsoft.com/office/officeart/2005/8/layout/radial1"/>
    <dgm:cxn modelId="{810F6B7C-B57A-FE42-B154-CA89B659FC4B}" type="presParOf" srcId="{F8A8C0F4-D37A-B24B-A2C0-67B448504483}" destId="{FFBCCDE8-9F3F-3341-9B29-74DC55B3FAE9}" srcOrd="5" destOrd="0" presId="urn:microsoft.com/office/officeart/2005/8/layout/radial1"/>
    <dgm:cxn modelId="{09B084C7-515A-9B43-B50E-91995C46B8C1}" type="presParOf" srcId="{FFBCCDE8-9F3F-3341-9B29-74DC55B3FAE9}" destId="{E607815D-727C-EF46-B182-25430BD834E5}" srcOrd="0" destOrd="0" presId="urn:microsoft.com/office/officeart/2005/8/layout/radial1"/>
    <dgm:cxn modelId="{6912A98B-0B6F-C54F-9191-68412A35B778}" type="presParOf" srcId="{F8A8C0F4-D37A-B24B-A2C0-67B448504483}" destId="{1DBCDA1A-9A5C-DB47-BFDA-07B8DED72E76}" srcOrd="6" destOrd="0" presId="urn:microsoft.com/office/officeart/2005/8/layout/radial1"/>
    <dgm:cxn modelId="{54143E7F-139A-F947-9C10-195FE1093D7A}" type="presParOf" srcId="{F8A8C0F4-D37A-B24B-A2C0-67B448504483}" destId="{8AEAB91D-BB61-5543-B0E3-7BF2AEC0C5C5}" srcOrd="7" destOrd="0" presId="urn:microsoft.com/office/officeart/2005/8/layout/radial1"/>
    <dgm:cxn modelId="{131037B0-5F1A-D147-90E3-4C5C30DF806F}" type="presParOf" srcId="{8AEAB91D-BB61-5543-B0E3-7BF2AEC0C5C5}" destId="{F98C3B29-CB12-4244-B070-221861965C52}" srcOrd="0" destOrd="0" presId="urn:microsoft.com/office/officeart/2005/8/layout/radial1"/>
    <dgm:cxn modelId="{829CF51E-BEF6-8D4D-A4A1-59B0088E5544}" type="presParOf" srcId="{F8A8C0F4-D37A-B24B-A2C0-67B448504483}" destId="{2C4DC3AF-537B-9140-BF89-4F34B70595F6}" srcOrd="8" destOrd="0" presId="urn:microsoft.com/office/officeart/2005/8/layout/radial1"/>
    <dgm:cxn modelId="{740AD574-8ABC-494D-8A4D-585515373A51}" type="presParOf" srcId="{F8A8C0F4-D37A-B24B-A2C0-67B448504483}" destId="{DE9DA621-325F-3C41-9DD1-5DC2DF187276}" srcOrd="9" destOrd="0" presId="urn:microsoft.com/office/officeart/2005/8/layout/radial1"/>
    <dgm:cxn modelId="{DF6FE06B-F165-154E-A18A-C354EB88FAFC}" type="presParOf" srcId="{DE9DA621-325F-3C41-9DD1-5DC2DF187276}" destId="{F3D45632-2752-5F41-A6A4-F545EF851C54}" srcOrd="0" destOrd="0" presId="urn:microsoft.com/office/officeart/2005/8/layout/radial1"/>
    <dgm:cxn modelId="{AD5BD326-A5C8-C84F-A6C1-C2CEA4983282}" type="presParOf" srcId="{F8A8C0F4-D37A-B24B-A2C0-67B448504483}" destId="{E5BCC033-5AC3-6244-B783-3ABB67BBA8F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3CAC2-53F2-F44C-B689-26BB0B6F16D5}">
      <dsp:nvSpPr>
        <dsp:cNvPr id="0" name=""/>
        <dsp:cNvSpPr/>
      </dsp:nvSpPr>
      <dsp:spPr>
        <a:xfrm>
          <a:off x="2543291" y="2120822"/>
          <a:ext cx="2372191" cy="1071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Automation FW</a:t>
          </a:r>
          <a:endParaRPr lang="en-US" sz="2500" kern="1200" dirty="0"/>
        </a:p>
      </dsp:txBody>
      <dsp:txXfrm>
        <a:off x="2890690" y="2277702"/>
        <a:ext cx="1677393" cy="757485"/>
      </dsp:txXfrm>
    </dsp:sp>
    <dsp:sp modelId="{0D491C1E-5071-D940-869E-9640620E9377}">
      <dsp:nvSpPr>
        <dsp:cNvPr id="0" name=""/>
        <dsp:cNvSpPr/>
      </dsp:nvSpPr>
      <dsp:spPr>
        <a:xfrm rot="17668397">
          <a:off x="3577628" y="1507900"/>
          <a:ext cx="1333589" cy="34009"/>
        </a:xfrm>
        <a:custGeom>
          <a:avLst/>
          <a:gdLst/>
          <a:ahLst/>
          <a:cxnLst/>
          <a:rect l="0" t="0" r="0" b="0"/>
          <a:pathLst>
            <a:path>
              <a:moveTo>
                <a:pt x="0" y="17004"/>
              </a:moveTo>
              <a:lnTo>
                <a:pt x="1333589" y="17004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211083" y="1491565"/>
        <a:ext cx="66679" cy="66679"/>
      </dsp:txXfrm>
    </dsp:sp>
    <dsp:sp modelId="{12B80B03-577C-ED43-B823-C579C6377A3F}">
      <dsp:nvSpPr>
        <dsp:cNvPr id="0" name=""/>
        <dsp:cNvSpPr/>
      </dsp:nvSpPr>
      <dsp:spPr>
        <a:xfrm>
          <a:off x="3529325" y="0"/>
          <a:ext cx="2397335" cy="9249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HMS (</a:t>
          </a:r>
          <a:r>
            <a:rPr lang="en-US" sz="1400" b="1" kern="1200" dirty="0" smtClean="0"/>
            <a:t>hms-cert1.cn.ooma.com)</a:t>
          </a:r>
          <a:endParaRPr lang="en-US" sz="1400" kern="1200" dirty="0"/>
        </a:p>
      </dsp:txBody>
      <dsp:txXfrm>
        <a:off x="3880407" y="135462"/>
        <a:ext cx="1695171" cy="654065"/>
      </dsp:txXfrm>
    </dsp:sp>
    <dsp:sp modelId="{CCD2E18A-207D-C341-9AB6-D3F81CC578B3}">
      <dsp:nvSpPr>
        <dsp:cNvPr id="0" name=""/>
        <dsp:cNvSpPr/>
      </dsp:nvSpPr>
      <dsp:spPr>
        <a:xfrm rot="20906590">
          <a:off x="4797398" y="2295247"/>
          <a:ext cx="1230405" cy="34009"/>
        </a:xfrm>
        <a:custGeom>
          <a:avLst/>
          <a:gdLst/>
          <a:ahLst/>
          <a:cxnLst/>
          <a:rect l="0" t="0" r="0" b="0"/>
          <a:pathLst>
            <a:path>
              <a:moveTo>
                <a:pt x="0" y="17004"/>
              </a:moveTo>
              <a:lnTo>
                <a:pt x="1230405" y="17004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81841" y="2281492"/>
        <a:ext cx="61520" cy="61520"/>
      </dsp:txXfrm>
    </dsp:sp>
    <dsp:sp modelId="{5D9E1759-67EE-8442-B031-9FEE91905FB6}">
      <dsp:nvSpPr>
        <dsp:cNvPr id="0" name=""/>
        <dsp:cNvSpPr/>
      </dsp:nvSpPr>
      <dsp:spPr>
        <a:xfrm>
          <a:off x="5900281" y="1454901"/>
          <a:ext cx="2384226" cy="10277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Beehive (</a:t>
          </a:r>
          <a:r>
            <a:rPr lang="en-US" sz="1400" b="1" kern="1200" dirty="0" smtClean="0"/>
            <a:t>beehive-</a:t>
          </a:r>
          <a:r>
            <a:rPr lang="en-US" sz="1400" b="1" kern="1200" dirty="0" err="1" smtClean="0"/>
            <a:t>cert.hms.ooma.com</a:t>
          </a:r>
          <a:r>
            <a:rPr lang="en-US" sz="1400" b="1" kern="1200" dirty="0" smtClean="0"/>
            <a:t>)</a:t>
          </a:r>
          <a:endParaRPr lang="en-US" sz="1400" kern="1200" dirty="0"/>
        </a:p>
      </dsp:txBody>
      <dsp:txXfrm>
        <a:off x="6249443" y="1605406"/>
        <a:ext cx="1685902" cy="726705"/>
      </dsp:txXfrm>
    </dsp:sp>
    <dsp:sp modelId="{FFBCCDE8-9F3F-3341-9B29-74DC55B3FAE9}">
      <dsp:nvSpPr>
        <dsp:cNvPr id="0" name=""/>
        <dsp:cNvSpPr/>
      </dsp:nvSpPr>
      <dsp:spPr>
        <a:xfrm rot="2167221">
          <a:off x="4189290" y="3598569"/>
          <a:ext cx="1708816" cy="34009"/>
        </a:xfrm>
        <a:custGeom>
          <a:avLst/>
          <a:gdLst/>
          <a:ahLst/>
          <a:cxnLst/>
          <a:rect l="0" t="0" r="0" b="0"/>
          <a:pathLst>
            <a:path>
              <a:moveTo>
                <a:pt x="0" y="17004"/>
              </a:moveTo>
              <a:lnTo>
                <a:pt x="1708816" y="17004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00979" y="3572853"/>
        <a:ext cx="85440" cy="85440"/>
      </dsp:txXfrm>
    </dsp:sp>
    <dsp:sp modelId="{1DBCDA1A-9A5C-DB47-BFDA-07B8DED72E76}">
      <dsp:nvSpPr>
        <dsp:cNvPr id="0" name=""/>
        <dsp:cNvSpPr/>
      </dsp:nvSpPr>
      <dsp:spPr>
        <a:xfrm>
          <a:off x="5164591" y="4018228"/>
          <a:ext cx="2535156" cy="12211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Nimbits</a:t>
          </a:r>
          <a:r>
            <a:rPr lang="en-US" sz="1400" kern="1200" dirty="0" smtClean="0"/>
            <a:t> (</a:t>
          </a:r>
          <a:r>
            <a:rPr lang="en-US" sz="1400" b="1" kern="1200" dirty="0" err="1" smtClean="0"/>
            <a:t>nimbits-cert.hms.ooma.com</a:t>
          </a:r>
          <a:r>
            <a:rPr lang="en-US" sz="1400" b="1" kern="1200" dirty="0" smtClean="0"/>
            <a:t>)</a:t>
          </a:r>
          <a:endParaRPr lang="en-US" sz="1400" kern="1200" dirty="0"/>
        </a:p>
      </dsp:txBody>
      <dsp:txXfrm>
        <a:off x="5535856" y="4197066"/>
        <a:ext cx="1792626" cy="863505"/>
      </dsp:txXfrm>
    </dsp:sp>
    <dsp:sp modelId="{8AEAB91D-BB61-5543-B0E3-7BF2AEC0C5C5}">
      <dsp:nvSpPr>
        <dsp:cNvPr id="0" name=""/>
        <dsp:cNvSpPr/>
      </dsp:nvSpPr>
      <dsp:spPr>
        <a:xfrm rot="8657922">
          <a:off x="1963911" y="3458266"/>
          <a:ext cx="1252027" cy="34009"/>
        </a:xfrm>
        <a:custGeom>
          <a:avLst/>
          <a:gdLst/>
          <a:ahLst/>
          <a:cxnLst/>
          <a:rect l="0" t="0" r="0" b="0"/>
          <a:pathLst>
            <a:path>
              <a:moveTo>
                <a:pt x="0" y="17004"/>
              </a:moveTo>
              <a:lnTo>
                <a:pt x="1252027" y="17004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58624" y="3443970"/>
        <a:ext cx="62601" cy="62601"/>
      </dsp:txXfrm>
    </dsp:sp>
    <dsp:sp modelId="{2C4DC3AF-537B-9140-BF89-4F34B70595F6}">
      <dsp:nvSpPr>
        <dsp:cNvPr id="0" name=""/>
        <dsp:cNvSpPr/>
      </dsp:nvSpPr>
      <dsp:spPr>
        <a:xfrm>
          <a:off x="355818" y="3739792"/>
          <a:ext cx="2191020" cy="11073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OSS (</a:t>
          </a:r>
          <a:r>
            <a:rPr lang="en-US" sz="1400" b="1" kern="1200" dirty="0" smtClean="0"/>
            <a:t>oss1-cert1.cn.ooma.com)</a:t>
          </a:r>
          <a:endParaRPr lang="en-US" sz="1400" kern="1200" dirty="0"/>
        </a:p>
      </dsp:txBody>
      <dsp:txXfrm>
        <a:off x="676685" y="3901962"/>
        <a:ext cx="1549286" cy="783025"/>
      </dsp:txXfrm>
    </dsp:sp>
    <dsp:sp modelId="{DE9DA621-325F-3C41-9DD1-5DC2DF187276}">
      <dsp:nvSpPr>
        <dsp:cNvPr id="0" name=""/>
        <dsp:cNvSpPr/>
      </dsp:nvSpPr>
      <dsp:spPr>
        <a:xfrm rot="12908075">
          <a:off x="1758403" y="1767461"/>
          <a:ext cx="1463743" cy="34009"/>
        </a:xfrm>
        <a:custGeom>
          <a:avLst/>
          <a:gdLst/>
          <a:ahLst/>
          <a:cxnLst/>
          <a:rect l="0" t="0" r="0" b="0"/>
          <a:pathLst>
            <a:path>
              <a:moveTo>
                <a:pt x="0" y="17004"/>
              </a:moveTo>
              <a:lnTo>
                <a:pt x="1463743" y="17004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453682" y="1747872"/>
        <a:ext cx="73187" cy="73187"/>
      </dsp:txXfrm>
    </dsp:sp>
    <dsp:sp modelId="{E5BCC033-5AC3-6244-B783-3ABB67BBA8F8}">
      <dsp:nvSpPr>
        <dsp:cNvPr id="0" name=""/>
        <dsp:cNvSpPr/>
      </dsp:nvSpPr>
      <dsp:spPr>
        <a:xfrm>
          <a:off x="0" y="316978"/>
          <a:ext cx="2433146" cy="11423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DBs [</a:t>
          </a:r>
          <a:r>
            <a:rPr lang="en-US" sz="1400" kern="1200" dirty="0" err="1" smtClean="0"/>
            <a:t>Nimbits</a:t>
          </a:r>
          <a:r>
            <a:rPr lang="en-US" sz="1400" kern="1200" dirty="0" smtClean="0"/>
            <a:t>]</a:t>
          </a:r>
          <a:endParaRPr lang="en-US" sz="1400" kern="1200" dirty="0"/>
        </a:p>
      </dsp:txBody>
      <dsp:txXfrm>
        <a:off x="356326" y="484268"/>
        <a:ext cx="1720494" cy="807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E6B3-4C63-034A-9FB9-BE40D6092DA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5416-9CAC-724E-A4BC-7C6F5EC8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6970"/>
            <a:ext cx="7772400" cy="1470025"/>
          </a:xfrm>
        </p:spPr>
        <p:txBody>
          <a:bodyPr/>
          <a:lstStyle/>
          <a:p>
            <a:r>
              <a:rPr lang="en-US" dirty="0" smtClean="0"/>
              <a:t>Ooma Home Security Virtual Sensor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smtClean="0"/>
              <a:t>					</a:t>
            </a:r>
            <a:endParaRPr lang="en-US" dirty="0"/>
          </a:p>
          <a:p>
            <a:pPr lvl="1"/>
            <a:endParaRPr lang="en-US" dirty="0" smtClean="0"/>
          </a:p>
          <a:p>
            <a:pPr lvl="1" algn="r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3200" dirty="0" smtClean="0"/>
              <a:t>Disen</a:t>
            </a:r>
          </a:p>
        </p:txBody>
      </p:sp>
    </p:spTree>
    <p:extLst>
      <p:ext uri="{BB962C8B-B14F-4D97-AF65-F5344CB8AC3E}">
        <p14:creationId xmlns:p14="http://schemas.microsoft.com/office/powerpoint/2010/main" val="212281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Sensor Event generation Call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33"/>
            <a:ext cx="8229600" cy="49916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Automation FW 									</a:t>
            </a:r>
            <a:r>
              <a:rPr lang="en-US" dirty="0" err="1" smtClean="0"/>
              <a:t>Nimbits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10268" y="1659466"/>
            <a:ext cx="16933" cy="433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162801" y="1794933"/>
            <a:ext cx="16933" cy="433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93334" y="2608069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4134" y="2608069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9733" y="2165866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GET API for getting the tampering Event ID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6534" y="3895002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POST API with Tampering Enabled using ID 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4134" y="4281603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9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APIs for </a:t>
            </a:r>
            <a:r>
              <a:rPr lang="en-US" dirty="0" smtClean="0"/>
              <a:t>Sensor Event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/>
          <a:lstStyle/>
          <a:p>
            <a:r>
              <a:rPr lang="en-US" dirty="0" err="1" smtClean="0"/>
              <a:t>Nimbits</a:t>
            </a:r>
            <a:r>
              <a:rPr lang="en-US" dirty="0" smtClean="0"/>
              <a:t> Get Tamper Event ID</a:t>
            </a:r>
            <a:endParaRPr lang="en-US" dirty="0"/>
          </a:p>
          <a:p>
            <a:r>
              <a:rPr lang="en-US" sz="1400" b="1" dirty="0" smtClean="0"/>
              <a:t>GET /service/v3/rest/</a:t>
            </a:r>
            <a:r>
              <a:rPr lang="en-US" sz="1400" b="1" dirty="0" err="1" smtClean="0"/>
              <a:t>me?name</a:t>
            </a:r>
            <a:r>
              <a:rPr lang="en-US" sz="1400" b="1" dirty="0" smtClean="0"/>
              <a:t>=1125178852-UnregisterDevice-U1 HTTP/1.1</a:t>
            </a:r>
          </a:p>
          <a:p>
            <a:r>
              <a:rPr lang="en-US" sz="1400" b="1" dirty="0" smtClean="0"/>
              <a:t>Host: nimbits1-cert1.cn.ooma.com:9080</a:t>
            </a:r>
            <a:endParaRPr lang="en-US" sz="1400" b="1" dirty="0"/>
          </a:p>
          <a:p>
            <a:endParaRPr lang="en-US" dirty="0" smtClean="0"/>
          </a:p>
          <a:p>
            <a:r>
              <a:rPr lang="en-US" dirty="0" err="1" smtClean="0"/>
              <a:t>Nimbits</a:t>
            </a:r>
            <a:r>
              <a:rPr lang="en-US" dirty="0" smtClean="0"/>
              <a:t> POST Tampering Event using ID</a:t>
            </a:r>
          </a:p>
          <a:p>
            <a:r>
              <a:rPr lang="en-US" sz="1400" b="1" dirty="0" smtClean="0"/>
              <a:t>POST /service/v3/rest/11167a31-454b-47a5-8d0f-06ae1be4e1d5/series HTTP/1.1</a:t>
            </a:r>
          </a:p>
          <a:p>
            <a:r>
              <a:rPr lang="en-US" sz="1400" b="1" dirty="0" smtClean="0"/>
              <a:t>Host: nimbits1-cert1.cn.ooma.com:9080</a:t>
            </a:r>
          </a:p>
        </p:txBody>
      </p:sp>
    </p:spTree>
    <p:extLst>
      <p:ext uri="{BB962C8B-B14F-4D97-AF65-F5344CB8AC3E}">
        <p14:creationId xmlns:p14="http://schemas.microsoft.com/office/powerpoint/2010/main" val="187047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Based Automation Framework</a:t>
            </a:r>
          </a:p>
          <a:p>
            <a:r>
              <a:rPr lang="en-US" dirty="0" smtClean="0"/>
              <a:t>Urllib2 for REST APIs for GET, POST</a:t>
            </a:r>
          </a:p>
          <a:p>
            <a:r>
              <a:rPr lang="en-US" dirty="0" smtClean="0"/>
              <a:t>Using Mongo DB for storing the activated Account, Sensor Interfaces 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0667"/>
          </a:xfrm>
        </p:spPr>
        <p:txBody>
          <a:bodyPr/>
          <a:lstStyle/>
          <a:p>
            <a:pPr algn="l"/>
            <a:r>
              <a:rPr lang="en-US" dirty="0" smtClean="0"/>
              <a:t>Virtual Sensor Topology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145293"/>
              </p:ext>
            </p:extLst>
          </p:nvPr>
        </p:nvGraphicFramePr>
        <p:xfrm>
          <a:off x="287867" y="1100667"/>
          <a:ext cx="8619066" cy="550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8353" y="2232335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Registering </a:t>
            </a:r>
          </a:p>
          <a:p>
            <a:r>
              <a:rPr lang="en-US" dirty="0" smtClean="0"/>
              <a:t>the Sensors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9599" y="3725333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Discovery of the Sensor interfaces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4667" y="4726000"/>
            <a:ext cx="1596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the </a:t>
            </a:r>
          </a:p>
          <a:p>
            <a:r>
              <a:rPr lang="en-US" dirty="0" smtClean="0"/>
              <a:t>Sensor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467" y="425599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Activating HMS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0" y="2878666"/>
            <a:ext cx="201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Validating the </a:t>
            </a:r>
            <a:r>
              <a:rPr lang="en-US" dirty="0" err="1" smtClean="0"/>
              <a:t>Nimbits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HMS Activation Call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33"/>
            <a:ext cx="8229600" cy="49916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Automation FW 									OSS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10268" y="1659466"/>
            <a:ext cx="16933" cy="433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162801" y="1794933"/>
            <a:ext cx="16933" cy="433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93334" y="3031066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0267" y="4419599"/>
            <a:ext cx="5469467" cy="0"/>
          </a:xfrm>
          <a:prstGeom prst="line">
            <a:avLst/>
          </a:prstGeom>
          <a:ln w="38100" cmpd="sng">
            <a:headEnd type="triangl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4134" y="2147668"/>
            <a:ext cx="543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HMS Activation Request [REST POST API]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69066" y="3918635"/>
            <a:ext cx="4250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HMS Activation Status [REST GET API]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 for HMS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/>
          <a:lstStyle/>
          <a:p>
            <a:r>
              <a:rPr lang="en-US" dirty="0" smtClean="0"/>
              <a:t>HMS Activation POST</a:t>
            </a:r>
          </a:p>
          <a:p>
            <a:r>
              <a:rPr lang="en-US" sz="1400" b="1" dirty="0"/>
              <a:t>POST http://oss1-cert1.cn.ooma.com:8001/ems/v1/</a:t>
            </a:r>
            <a:r>
              <a:rPr lang="en-US" sz="1400" b="1" dirty="0" err="1"/>
              <a:t>hms</a:t>
            </a:r>
            <a:r>
              <a:rPr lang="en-US" sz="1400" b="1" dirty="0"/>
              <a:t>/account/c3bw6mu485ea3z67tnjcqws7dhuv5wsu</a:t>
            </a:r>
            <a:br>
              <a:rPr lang="en-US" sz="1400" b="1" dirty="0"/>
            </a:br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dirty="0" smtClean="0"/>
              <a:t>HMS Activation Status GET</a:t>
            </a:r>
          </a:p>
          <a:p>
            <a:r>
              <a:rPr lang="en-US" sz="1400" b="1" dirty="0"/>
              <a:t>GET http://oss1-cert1.cn.ooma.com:8001/ems/v1/</a:t>
            </a:r>
            <a:r>
              <a:rPr lang="en-US" sz="1400" b="1" dirty="0" err="1"/>
              <a:t>hms</a:t>
            </a:r>
            <a:r>
              <a:rPr lang="en-US" sz="1400" b="1" dirty="0"/>
              <a:t>/account/virtualsensors000000000000000395</a:t>
            </a:r>
            <a:br>
              <a:rPr lang="en-US" sz="1400" b="1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22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8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Sensor Addition Call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467"/>
            <a:ext cx="8229600" cy="5960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Automation FW 						</a:t>
            </a:r>
            <a:r>
              <a:rPr lang="en-US" dirty="0"/>
              <a:t>	</a:t>
            </a:r>
            <a:r>
              <a:rPr lang="en-US" dirty="0" smtClean="0"/>
              <a:t>beehive Server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10268" y="1371600"/>
            <a:ext cx="16933" cy="5164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162801" y="1371600"/>
            <a:ext cx="33867" cy="5164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27201" y="1867338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1069" y="1498006"/>
            <a:ext cx="538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</a:t>
            </a:r>
            <a:r>
              <a:rPr lang="en-US" b="1" dirty="0"/>
              <a:t>Motion-Sensor-root</a:t>
            </a:r>
            <a:r>
              <a:rPr lang="en-US" b="1" dirty="0" smtClean="0"/>
              <a:t> 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77998" y="4013199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61068" y="5604933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1068" y="4842933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61068" y="3251198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4928" y="2881866"/>
            <a:ext cx="54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</a:t>
            </a:r>
            <a:r>
              <a:rPr lang="en-US" b="1" dirty="0" err="1" smtClean="0"/>
              <a:t>UnregisterDevice</a:t>
            </a:r>
            <a:r>
              <a:rPr lang="en-US" b="1" dirty="0" smtClean="0"/>
              <a:t> </a:t>
            </a:r>
            <a:r>
              <a:rPr lang="en-US" b="1" dirty="0" smtClean="0"/>
              <a:t>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77998" y="3477735"/>
            <a:ext cx="54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</a:t>
            </a:r>
            <a:r>
              <a:rPr lang="en-US" b="1" dirty="0" err="1" smtClean="0"/>
              <a:t>BatteryIndicator</a:t>
            </a:r>
            <a:r>
              <a:rPr lang="en-US" b="1" dirty="0" smtClean="0"/>
              <a:t> </a:t>
            </a:r>
            <a:r>
              <a:rPr lang="en-US" b="1" dirty="0" smtClean="0"/>
              <a:t>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8003" y="4298408"/>
            <a:ext cx="540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</a:t>
            </a:r>
            <a:r>
              <a:rPr lang="en-US" b="1" dirty="0" err="1" smtClean="0"/>
              <a:t>ActiveDevice</a:t>
            </a:r>
            <a:r>
              <a:rPr lang="en-US" b="1" dirty="0" smtClean="0"/>
              <a:t> 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61070" y="5103336"/>
            <a:ext cx="533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RSSI128 </a:t>
            </a:r>
            <a:r>
              <a:rPr lang="en-US" b="1" dirty="0" smtClean="0"/>
              <a:t>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11872" y="5899203"/>
            <a:ext cx="533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RSSI128 </a:t>
            </a:r>
            <a:r>
              <a:rPr lang="en-US" b="1" dirty="0" smtClean="0"/>
              <a:t>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761068" y="6268535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7201" y="2641600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11872" y="2272268"/>
            <a:ext cx="54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</a:t>
            </a:r>
            <a:r>
              <a:rPr lang="en-US" b="1" dirty="0" smtClean="0"/>
              <a:t>Tamper interface</a:t>
            </a:r>
            <a:r>
              <a:rPr lang="en-US" b="1" dirty="0" smtClean="0"/>
              <a:t> [REST POST API]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3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6698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APIs for Sensor Addition Call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DDS Request POST – Active Sensor</a:t>
            </a:r>
          </a:p>
          <a:p>
            <a:r>
              <a:rPr lang="en-US" sz="1400" dirty="0" smtClean="0"/>
              <a:t>POST /</a:t>
            </a:r>
            <a:r>
              <a:rPr lang="en-US" sz="1400" dirty="0" err="1" smtClean="0"/>
              <a:t>dds</a:t>
            </a:r>
            <a:r>
              <a:rPr lang="en-US" sz="1400" dirty="0" smtClean="0"/>
              <a:t>/rest/</a:t>
            </a:r>
            <a:r>
              <a:rPr lang="en-US" sz="1400" dirty="0" err="1" smtClean="0"/>
              <a:t>rpc</a:t>
            </a:r>
            <a:r>
              <a:rPr lang="en-US" sz="1400" dirty="0" smtClean="0"/>
              <a:t>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/2/0/0/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/02e9e0009d-ActiveDevice-U1 HTTP/1.1</a:t>
            </a:r>
          </a:p>
          <a:p>
            <a:r>
              <a:rPr lang="en-US" sz="1400" dirty="0" smtClean="0"/>
              <a:t>Host: beehive-cert.hms.ooma.com:8083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800" b="1" dirty="0"/>
              <a:t>DDS Request POST </a:t>
            </a:r>
            <a:r>
              <a:rPr lang="en-US" sz="1800" b="1" dirty="0" smtClean="0"/>
              <a:t>- </a:t>
            </a:r>
            <a:r>
              <a:rPr lang="en-US" sz="1800" b="1" dirty="0" smtClean="0"/>
              <a:t>Tamper interface</a:t>
            </a:r>
            <a:endParaRPr lang="en-US" sz="1800" b="1" dirty="0"/>
          </a:p>
          <a:p>
            <a:r>
              <a:rPr lang="en-US" sz="1400" dirty="0" smtClean="0"/>
              <a:t>POST /</a:t>
            </a:r>
            <a:r>
              <a:rPr lang="en-US" sz="1400" dirty="0" err="1" smtClean="0"/>
              <a:t>dds</a:t>
            </a:r>
            <a:r>
              <a:rPr lang="en-US" sz="1400" dirty="0" smtClean="0"/>
              <a:t>/rest/</a:t>
            </a:r>
            <a:r>
              <a:rPr lang="en-US" sz="1400" dirty="0" err="1" smtClean="0"/>
              <a:t>rpc</a:t>
            </a:r>
            <a:r>
              <a:rPr lang="en-US" sz="1400" dirty="0" smtClean="0"/>
              <a:t>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/2/0/0/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/02e9e0009d-</a:t>
            </a:r>
            <a:r>
              <a:rPr lang="en-US" sz="1400" dirty="0"/>
              <a:t>TamperDetector</a:t>
            </a:r>
            <a:r>
              <a:rPr lang="en-US" sz="1400" dirty="0" smtClean="0"/>
              <a:t>-U1 HTTP/1.1</a:t>
            </a:r>
          </a:p>
          <a:p>
            <a:r>
              <a:rPr lang="en-US" sz="1400" dirty="0" smtClean="0"/>
              <a:t>Host: beehive-cert.hms.ooma.com:8083</a:t>
            </a:r>
          </a:p>
          <a:p>
            <a:endParaRPr lang="en-US" sz="1400" b="1" dirty="0" smtClean="0"/>
          </a:p>
          <a:p>
            <a:r>
              <a:rPr lang="en-US" sz="1800" b="1" dirty="0"/>
              <a:t>DDS Request POST – Announcement</a:t>
            </a:r>
          </a:p>
          <a:p>
            <a:r>
              <a:rPr lang="en-US" sz="1400" dirty="0" smtClean="0"/>
              <a:t>POST /</a:t>
            </a:r>
            <a:r>
              <a:rPr lang="en-US" sz="1400" dirty="0" err="1" smtClean="0"/>
              <a:t>dds</a:t>
            </a:r>
            <a:r>
              <a:rPr lang="en-US" sz="1400" dirty="0" smtClean="0"/>
              <a:t>/rest/</a:t>
            </a:r>
            <a:r>
              <a:rPr lang="en-US" sz="1400" dirty="0" err="1" smtClean="0"/>
              <a:t>rpc</a:t>
            </a:r>
            <a:r>
              <a:rPr lang="en-US" sz="1400" dirty="0" smtClean="0"/>
              <a:t>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/2/0/0/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/02e9e0009d-</a:t>
            </a:r>
            <a:r>
              <a:rPr lang="en-US" sz="1400" dirty="0"/>
              <a:t>Announcement</a:t>
            </a:r>
            <a:r>
              <a:rPr lang="en-US" sz="1400" dirty="0" smtClean="0"/>
              <a:t>-U1 HTTP/1.1</a:t>
            </a:r>
          </a:p>
          <a:p>
            <a:r>
              <a:rPr lang="en-US" sz="1400" dirty="0" smtClean="0"/>
              <a:t>Host: beehive-cert.hms.ooma.com:8083</a:t>
            </a:r>
          </a:p>
          <a:p>
            <a:endParaRPr lang="en-US" sz="1400" b="1" dirty="0" smtClean="0"/>
          </a:p>
          <a:p>
            <a:r>
              <a:rPr lang="en-US" sz="1800" b="1" dirty="0"/>
              <a:t>DDS Request POST – </a:t>
            </a:r>
            <a:r>
              <a:rPr lang="en-US" sz="1800" b="1" dirty="0" err="1" smtClean="0"/>
              <a:t>UnregisterDevice</a:t>
            </a:r>
            <a:endParaRPr lang="en-US" sz="1800" b="1" dirty="0" smtClean="0"/>
          </a:p>
          <a:p>
            <a:r>
              <a:rPr lang="en-US" sz="1400" dirty="0" smtClean="0"/>
              <a:t>POST /</a:t>
            </a:r>
            <a:r>
              <a:rPr lang="en-US" sz="1400" dirty="0" err="1" smtClean="0"/>
              <a:t>dds</a:t>
            </a:r>
            <a:r>
              <a:rPr lang="en-US" sz="1400" dirty="0" smtClean="0"/>
              <a:t>/rest/</a:t>
            </a:r>
            <a:r>
              <a:rPr lang="en-US" sz="1400" dirty="0" err="1" smtClean="0"/>
              <a:t>rpc</a:t>
            </a:r>
            <a:r>
              <a:rPr lang="en-US" sz="1400" dirty="0" smtClean="0"/>
              <a:t>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/2/0/0/</a:t>
            </a:r>
            <a:r>
              <a:rPr lang="en-US" sz="1400" dirty="0" err="1" smtClean="0"/>
              <a:t>devicediscovery</a:t>
            </a:r>
            <a:r>
              <a:rPr lang="en-US" sz="1400" dirty="0" smtClean="0"/>
              <a:t>/02e9e0009d-</a:t>
            </a:r>
            <a:r>
              <a:rPr lang="en-US" sz="1400" dirty="0"/>
              <a:t>UnregisterDevice</a:t>
            </a:r>
            <a:r>
              <a:rPr lang="en-US" sz="1400" dirty="0" smtClean="0"/>
              <a:t>-U1 HTTP/1.1</a:t>
            </a:r>
          </a:p>
          <a:p>
            <a:r>
              <a:rPr lang="en-US" sz="1400" dirty="0" smtClean="0"/>
              <a:t>Host: beehive-cert.hms.ooma.com:8083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430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Sensor Registration Call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33"/>
            <a:ext cx="8229600" cy="49916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Automation FW 									HMS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10268" y="1659466"/>
            <a:ext cx="16933" cy="433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162801" y="1794933"/>
            <a:ext cx="16933" cy="433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93334" y="3031066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0267" y="4419599"/>
            <a:ext cx="5469467" cy="0"/>
          </a:xfrm>
          <a:prstGeom prst="line">
            <a:avLst/>
          </a:prstGeom>
          <a:ln w="38100" cmpd="sng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4134" y="2608069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HMS Sensor Current Status with ID  </a:t>
            </a:r>
            <a:r>
              <a:rPr lang="en-US" b="1" dirty="0" smtClean="0"/>
              <a:t>[REST GET API]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96534" y="3724235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HMS Post Sensor name with Current Status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[REST GET API]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0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 for </a:t>
            </a:r>
            <a:r>
              <a:rPr lang="en-US" dirty="0" smtClean="0"/>
              <a:t>Sensor Registration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/>
          <a:lstStyle/>
          <a:p>
            <a:r>
              <a:rPr lang="en-US" dirty="0" smtClean="0"/>
              <a:t>HMS Sensor GET </a:t>
            </a:r>
          </a:p>
          <a:p>
            <a:r>
              <a:rPr lang="en-US" sz="1400" b="1" dirty="0" smtClean="0"/>
              <a:t>GET /</a:t>
            </a:r>
            <a:r>
              <a:rPr lang="en-US" sz="1400" b="1" dirty="0" err="1" smtClean="0"/>
              <a:t>hms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api</a:t>
            </a:r>
            <a:r>
              <a:rPr lang="en-US" sz="1400" b="1" dirty="0" smtClean="0"/>
              <a:t>/base/</a:t>
            </a:r>
            <a:r>
              <a:rPr lang="en-US" sz="1400" b="1" dirty="0" err="1" smtClean="0"/>
              <a:t>status?username</a:t>
            </a:r>
            <a:r>
              <a:rPr lang="en-US" sz="1400" b="1" dirty="0" smtClean="0"/>
              <a:t>=virtualaccount20170607170651041050 HTTP/1.1</a:t>
            </a:r>
          </a:p>
          <a:p>
            <a:r>
              <a:rPr lang="en-US" sz="1400" b="1" dirty="0" smtClean="0"/>
              <a:t>Host: hms1-cert1.cn.ooma.com:8084</a:t>
            </a:r>
            <a:endParaRPr lang="en-US" sz="1400" b="1" dirty="0"/>
          </a:p>
          <a:p>
            <a:endParaRPr lang="en-US" sz="1400" b="1" dirty="0" smtClean="0"/>
          </a:p>
          <a:p>
            <a:r>
              <a:rPr lang="en-US" dirty="0" smtClean="0"/>
              <a:t>HMS Register POST Sensor name</a:t>
            </a:r>
          </a:p>
          <a:p>
            <a:r>
              <a:rPr lang="en-US" sz="1400" b="1" dirty="0" smtClean="0"/>
              <a:t>POST /</a:t>
            </a:r>
            <a:r>
              <a:rPr lang="en-US" sz="1400" b="1" dirty="0" err="1" smtClean="0"/>
              <a:t>hms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api</a:t>
            </a:r>
            <a:r>
              <a:rPr lang="en-US" sz="1400" b="1" dirty="0" smtClean="0"/>
              <a:t>/devices/5249/</a:t>
            </a:r>
            <a:r>
              <a:rPr lang="en-US" sz="1400" b="1" dirty="0" err="1" smtClean="0"/>
              <a:t>notification_settings?username</a:t>
            </a:r>
            <a:r>
              <a:rPr lang="en-US" sz="1400" b="1" dirty="0" smtClean="0"/>
              <a:t>=virtualaccount20170607170651041050 HTTP/1.1</a:t>
            </a:r>
          </a:p>
          <a:p>
            <a:r>
              <a:rPr lang="en-US" sz="1400" b="1" dirty="0" smtClean="0"/>
              <a:t>Host: hms1-cert1.cn.ooma.com:8084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326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552</Words>
  <Application>Microsoft Macintosh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Ooma Home Security Virtual Sensor Automation</vt:lpstr>
      <vt:lpstr>More about Framework</vt:lpstr>
      <vt:lpstr>Virtual Sensor Topology</vt:lpstr>
      <vt:lpstr>HMS Activation Call Flow</vt:lpstr>
      <vt:lpstr>REST APIs for HMS Activation</vt:lpstr>
      <vt:lpstr>Sensor Addition Call Flow</vt:lpstr>
      <vt:lpstr>REST APIs for Sensor Addition Call Flow</vt:lpstr>
      <vt:lpstr>Sensor Registration Call Flow</vt:lpstr>
      <vt:lpstr>REST APIs for Sensor Registration </vt:lpstr>
      <vt:lpstr>Sensor Event generation Call Flow</vt:lpstr>
      <vt:lpstr>REST APIs for Sensor Event Generation </vt:lpstr>
    </vt:vector>
  </TitlesOfParts>
  <Company>Ooma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Ooma Home Security Virtual Sensor Automation</dc:title>
  <dc:creator>Disen Chitilapilly</dc:creator>
  <cp:lastModifiedBy>Disen Chitilapilly</cp:lastModifiedBy>
  <cp:revision>19</cp:revision>
  <dcterms:created xsi:type="dcterms:W3CDTF">2017-06-26T15:03:22Z</dcterms:created>
  <dcterms:modified xsi:type="dcterms:W3CDTF">2017-06-26T16:42:06Z</dcterms:modified>
</cp:coreProperties>
</file>