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56" r:id="rId3"/>
    <p:sldId id="262" r:id="rId4"/>
    <p:sldId id="271" r:id="rId5"/>
    <p:sldId id="272" r:id="rId6"/>
    <p:sldId id="274" r:id="rId7"/>
    <p:sldId id="275" r:id="rId8"/>
    <p:sldId id="276" r:id="rId9"/>
    <p:sldId id="277" r:id="rId10"/>
    <p:sldId id="267"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12/10/2015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12/10/2015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1003180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2216636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12/10/2015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12/10/2015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12/10/2015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12/10/2015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12/10/2015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12/10/2015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12/10/2015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12/10/2015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12/10/2015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12/10/2015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12/10/2015</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casualty management</a:t>
            </a:r>
            <a:endParaRPr lang="en-US" dirty="0"/>
          </a:p>
        </p:txBody>
      </p:sp>
      <p:sp>
        <p:nvSpPr>
          <p:cNvPr id="3" name="Subtitle 2"/>
          <p:cNvSpPr>
            <a:spLocks noGrp="1"/>
          </p:cNvSpPr>
          <p:nvPr>
            <p:ph type="subTitle" idx="1"/>
          </p:nvPr>
        </p:nvSpPr>
        <p:spPr/>
        <p:txBody>
          <a:bodyPr/>
          <a:lstStyle/>
          <a:p>
            <a:r>
              <a:rPr lang="en-US" dirty="0" smtClean="0"/>
              <a:t>IoT based emergency reporting application</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Overview</a:t>
            </a:r>
          </a:p>
          <a:p>
            <a:r>
              <a:rPr lang="en-US" dirty="0" smtClean="0"/>
              <a:t>The proposed solution</a:t>
            </a:r>
          </a:p>
          <a:p>
            <a:r>
              <a:rPr lang="en-US" dirty="0" smtClean="0"/>
              <a:t>Object Model</a:t>
            </a:r>
            <a:endParaRPr lang="en-US" dirty="0"/>
          </a:p>
          <a:p>
            <a:r>
              <a:rPr lang="en-US" dirty="0" smtClean="0"/>
              <a:t>Key Roles</a:t>
            </a:r>
          </a:p>
          <a:p>
            <a:r>
              <a:rPr lang="en-US" dirty="0" smtClean="0"/>
              <a:t>Key Features</a:t>
            </a:r>
            <a:endParaRPr lang="en-US" dirty="0"/>
          </a:p>
          <a:p>
            <a:r>
              <a:rPr lang="en-US" dirty="0" smtClean="0"/>
              <a:t>Extra Features</a:t>
            </a:r>
            <a:endParaRPr lang="en-US" dirty="0"/>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739689" y="1844824"/>
            <a:ext cx="10709450" cy="4343400"/>
          </a:xfrm>
        </p:spPr>
        <p:txBody>
          <a:bodyPr/>
          <a:lstStyle/>
          <a:p>
            <a:r>
              <a:rPr lang="en-US" dirty="0"/>
              <a:t>Road accidents claim a number of lives. </a:t>
            </a:r>
            <a:endParaRPr lang="en-US" dirty="0" smtClean="0"/>
          </a:p>
          <a:p>
            <a:r>
              <a:rPr lang="en-US" dirty="0" smtClean="0"/>
              <a:t>Emergency healthcare is </a:t>
            </a:r>
            <a:r>
              <a:rPr lang="en-US" dirty="0"/>
              <a:t>something that is of prime importance world-wide as even a slightest delay can risk lives in such situations</a:t>
            </a:r>
            <a:r>
              <a:rPr lang="en-US" dirty="0" smtClean="0"/>
              <a:t>.</a:t>
            </a:r>
          </a:p>
          <a:p>
            <a:r>
              <a:rPr lang="en-US" dirty="0" smtClean="0"/>
              <a:t>In </a:t>
            </a:r>
            <a:r>
              <a:rPr lang="en-US" dirty="0"/>
              <a:t>case of accidents the EMS are first reported by someone with the mishap occurred and then the procedure starts. </a:t>
            </a:r>
            <a:endParaRPr lang="en-US" dirty="0" smtClean="0"/>
          </a:p>
          <a:p>
            <a:r>
              <a:rPr lang="en-US" dirty="0" smtClean="0"/>
              <a:t>This </a:t>
            </a:r>
            <a:r>
              <a:rPr lang="en-US" dirty="0"/>
              <a:t>has a dependency on a third person who will report the incident</a:t>
            </a:r>
            <a:r>
              <a:rPr lang="en-US" dirty="0" smtClean="0"/>
              <a:t>.</a:t>
            </a:r>
          </a:p>
          <a:p>
            <a:r>
              <a:rPr lang="en-US" dirty="0" smtClean="0"/>
              <a:t> </a:t>
            </a:r>
            <a:r>
              <a:rPr lang="en-US" dirty="0"/>
              <a:t>What if in future we have only self-driven cars and if there are no people around how easily will the accidents be reported.</a:t>
            </a:r>
            <a:endParaRPr lang="en-IN" dirty="0"/>
          </a:p>
          <a:p>
            <a:endParaRPr lang="en-IN" dirty="0"/>
          </a:p>
        </p:txBody>
      </p:sp>
    </p:spTree>
    <p:extLst>
      <p:ext uri="{BB962C8B-B14F-4D97-AF65-F5344CB8AC3E}">
        <p14:creationId xmlns:p14="http://schemas.microsoft.com/office/powerpoint/2010/main" val="254262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proposed solution</a:t>
            </a:r>
            <a:endParaRPr lang="en-US" dirty="0"/>
          </a:p>
        </p:txBody>
      </p:sp>
      <p:sp>
        <p:nvSpPr>
          <p:cNvPr id="2" name="Content Placeholder 1"/>
          <p:cNvSpPr>
            <a:spLocks noGrp="1"/>
          </p:cNvSpPr>
          <p:nvPr>
            <p:ph sz="half" idx="1"/>
          </p:nvPr>
        </p:nvSpPr>
        <p:spPr>
          <a:xfrm>
            <a:off x="1233278" y="1828800"/>
            <a:ext cx="9737935" cy="4343400"/>
          </a:xfrm>
        </p:spPr>
        <p:txBody>
          <a:bodyPr>
            <a:normAutofit lnSpcReduction="10000"/>
          </a:bodyPr>
          <a:lstStyle/>
          <a:p>
            <a:r>
              <a:rPr lang="en-US" dirty="0"/>
              <a:t>How </a:t>
            </a:r>
            <a:r>
              <a:rPr lang="en-US" dirty="0" smtClean="0"/>
              <a:t>about instead </a:t>
            </a:r>
            <a:r>
              <a:rPr lang="en-US" dirty="0"/>
              <a:t>of a person calling the EMS and police every time an accident occurs, we have a car sensor which determines an accident and reports with the details of location and intensity of impact? </a:t>
            </a:r>
            <a:endParaRPr lang="en-US" dirty="0" smtClean="0"/>
          </a:p>
          <a:p>
            <a:r>
              <a:rPr lang="en-US" dirty="0" smtClean="0"/>
              <a:t>This way we can reduce </a:t>
            </a:r>
            <a:r>
              <a:rPr lang="en-US" dirty="0"/>
              <a:t>the delay in starting the treatment. </a:t>
            </a:r>
            <a:endParaRPr lang="en-US" dirty="0" smtClean="0"/>
          </a:p>
          <a:p>
            <a:r>
              <a:rPr lang="en-US" dirty="0" smtClean="0"/>
              <a:t>How </a:t>
            </a:r>
            <a:r>
              <a:rPr lang="en-US" dirty="0"/>
              <a:t>about the person having a band sensor that determines the vital signs and the ambulance operator can scan every detail through it, provide preliminary treatment, and send details to the hospital so that someone there is already prepared for the treatment</a:t>
            </a:r>
            <a:r>
              <a:rPr lang="en-US" dirty="0" smtClean="0"/>
              <a:t>.</a:t>
            </a:r>
          </a:p>
          <a:p>
            <a:r>
              <a:rPr lang="en-US" dirty="0" smtClean="0"/>
              <a:t> </a:t>
            </a:r>
            <a:r>
              <a:rPr lang="en-US" dirty="0"/>
              <a:t>At the same time ambulance also sends an ALERT to the patient’s emergency contact.</a:t>
            </a:r>
            <a:endParaRPr lang="en-IN" dirty="0"/>
          </a:p>
          <a:p>
            <a:endParaRPr lang="en-IN" dirty="0"/>
          </a:p>
        </p:txBody>
      </p:sp>
    </p:spTree>
    <p:extLst>
      <p:ext uri="{BB962C8B-B14F-4D97-AF65-F5344CB8AC3E}">
        <p14:creationId xmlns:p14="http://schemas.microsoft.com/office/powerpoint/2010/main" val="231035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object model</a:t>
            </a:r>
            <a:endParaRPr lang="en-US" dirty="0"/>
          </a:p>
        </p:txBody>
      </p:sp>
      <p:graphicFrame>
        <p:nvGraphicFramePr>
          <p:cNvPr id="11" name="Content Placeholder 10"/>
          <p:cNvGraphicFramePr>
            <a:graphicFrameLocks noGrp="1" noChangeAspect="1"/>
          </p:cNvGraphicFramePr>
          <p:nvPr>
            <p:ph sz="half" idx="1"/>
            <p:extLst>
              <p:ext uri="{D42A27DB-BD31-4B8C-83A1-F6EECF244321}">
                <p14:modId xmlns:p14="http://schemas.microsoft.com/office/powerpoint/2010/main" val="2873948607"/>
              </p:ext>
            </p:extLst>
          </p:nvPr>
        </p:nvGraphicFramePr>
        <p:xfrm>
          <a:off x="981844" y="1916832"/>
          <a:ext cx="2376264" cy="2004973"/>
        </p:xfrm>
        <a:graphic>
          <a:graphicData uri="http://schemas.openxmlformats.org/presentationml/2006/ole">
            <mc:AlternateContent xmlns:mc="http://schemas.openxmlformats.org/markup-compatibility/2006">
              <mc:Choice xmlns:v="urn:schemas-microsoft-com:vml" Requires="v">
                <p:oleObj spid="_x0000_s1032" name="Acrobat Document" showAsIcon="1" r:id="rId4" imgW="914400" imgH="771480" progId="AcroExch.Document.DC">
                  <p:embed/>
                </p:oleObj>
              </mc:Choice>
              <mc:Fallback>
                <p:oleObj name="Acrobat Document" showAsIcon="1" r:id="rId4" imgW="914400" imgH="771480" progId="AcroExch.Document.DC">
                  <p:embed/>
                  <p:pic>
                    <p:nvPicPr>
                      <p:cNvPr id="0" name=""/>
                      <p:cNvPicPr/>
                      <p:nvPr/>
                    </p:nvPicPr>
                    <p:blipFill>
                      <a:blip r:embed="rId5"/>
                      <a:stretch>
                        <a:fillRect/>
                      </a:stretch>
                    </p:blipFill>
                    <p:spPr>
                      <a:xfrm>
                        <a:off x="981844" y="1916832"/>
                        <a:ext cx="2376264" cy="2004973"/>
                      </a:xfrm>
                      <a:prstGeom prst="rect">
                        <a:avLst/>
                      </a:prstGeom>
                    </p:spPr>
                  </p:pic>
                </p:oleObj>
              </mc:Fallback>
            </mc:AlternateContent>
          </a:graphicData>
        </a:graphic>
      </p:graphicFrame>
    </p:spTree>
    <p:extLst>
      <p:ext uri="{BB962C8B-B14F-4D97-AF65-F5344CB8AC3E}">
        <p14:creationId xmlns:p14="http://schemas.microsoft.com/office/powerpoint/2010/main" val="331428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ROLES</a:t>
            </a:r>
            <a:endParaRPr lang="en-IN" dirty="0"/>
          </a:p>
        </p:txBody>
      </p:sp>
      <p:sp>
        <p:nvSpPr>
          <p:cNvPr id="3" name="Content Placeholder 2"/>
          <p:cNvSpPr>
            <a:spLocks noGrp="1"/>
          </p:cNvSpPr>
          <p:nvPr>
            <p:ph sz="half" idx="1"/>
          </p:nvPr>
        </p:nvSpPr>
        <p:spPr>
          <a:xfrm>
            <a:off x="1233279" y="1828800"/>
            <a:ext cx="4717118" cy="4343400"/>
          </a:xfrm>
        </p:spPr>
        <p:txBody>
          <a:bodyPr>
            <a:normAutofit/>
          </a:bodyPr>
          <a:lstStyle/>
          <a:p>
            <a:r>
              <a:rPr lang="en-IN" dirty="0" smtClean="0"/>
              <a:t>Admin</a:t>
            </a:r>
          </a:p>
          <a:p>
            <a:r>
              <a:rPr lang="en-IN" dirty="0" smtClean="0"/>
              <a:t>Vehicle </a:t>
            </a:r>
          </a:p>
          <a:p>
            <a:r>
              <a:rPr lang="en-IN" dirty="0" smtClean="0"/>
              <a:t>City Admin</a:t>
            </a:r>
            <a:endParaRPr lang="en-IN" dirty="0"/>
          </a:p>
          <a:p>
            <a:r>
              <a:rPr lang="en-IN" dirty="0" smtClean="0"/>
              <a:t>Ambulance</a:t>
            </a:r>
            <a:endParaRPr lang="en-IN" dirty="0"/>
          </a:p>
          <a:p>
            <a:r>
              <a:rPr lang="en-IN" dirty="0" smtClean="0"/>
              <a:t>State Admin </a:t>
            </a:r>
          </a:p>
        </p:txBody>
      </p:sp>
      <p:sp>
        <p:nvSpPr>
          <p:cNvPr id="5" name="Content Placeholder 2"/>
          <p:cNvSpPr>
            <a:spLocks noGrp="1"/>
          </p:cNvSpPr>
          <p:nvPr>
            <p:ph sz="half" idx="1"/>
          </p:nvPr>
        </p:nvSpPr>
        <p:spPr>
          <a:xfrm>
            <a:off x="6454452" y="1828800"/>
            <a:ext cx="4717118" cy="4343400"/>
          </a:xfrm>
        </p:spPr>
        <p:txBody>
          <a:bodyPr>
            <a:normAutofit/>
          </a:bodyPr>
          <a:lstStyle/>
          <a:p>
            <a:r>
              <a:rPr lang="en-IN" dirty="0" smtClean="0"/>
              <a:t>Enterprise Admin</a:t>
            </a:r>
            <a:endParaRPr lang="en-IN" dirty="0"/>
          </a:p>
          <a:p>
            <a:r>
              <a:rPr lang="en-IN" dirty="0" smtClean="0"/>
              <a:t>Person</a:t>
            </a:r>
            <a:endParaRPr lang="en-IN" dirty="0"/>
          </a:p>
          <a:p>
            <a:r>
              <a:rPr lang="en-IN" dirty="0" smtClean="0"/>
              <a:t>Police</a:t>
            </a:r>
          </a:p>
          <a:p>
            <a:r>
              <a:rPr lang="en-IN" dirty="0" smtClean="0"/>
              <a:t>Receptionist</a:t>
            </a:r>
          </a:p>
          <a:p>
            <a:r>
              <a:rPr lang="en-IN" dirty="0"/>
              <a:t>Country Admin</a:t>
            </a:r>
          </a:p>
          <a:p>
            <a:endParaRPr lang="en-IN" dirty="0"/>
          </a:p>
        </p:txBody>
      </p:sp>
    </p:spTree>
    <p:extLst>
      <p:ext uri="{BB962C8B-B14F-4D97-AF65-F5344CB8AC3E}">
        <p14:creationId xmlns:p14="http://schemas.microsoft.com/office/powerpoint/2010/main" val="374773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168" y="188640"/>
            <a:ext cx="9753600" cy="893514"/>
          </a:xfrm>
        </p:spPr>
        <p:txBody>
          <a:bodyPr/>
          <a:lstStyle/>
          <a:p>
            <a:r>
              <a:rPr lang="en-US" dirty="0"/>
              <a:t>Key </a:t>
            </a:r>
            <a:r>
              <a:rPr lang="en-US" dirty="0" smtClean="0"/>
              <a:t>Features</a:t>
            </a:r>
            <a:endParaRPr lang="en-IN" dirty="0"/>
          </a:p>
        </p:txBody>
      </p:sp>
      <p:sp>
        <p:nvSpPr>
          <p:cNvPr id="3" name="Content Placeholder 2"/>
          <p:cNvSpPr>
            <a:spLocks noGrp="1"/>
          </p:cNvSpPr>
          <p:nvPr>
            <p:ph sz="half" idx="1"/>
          </p:nvPr>
        </p:nvSpPr>
        <p:spPr>
          <a:xfrm>
            <a:off x="807168" y="1196752"/>
            <a:ext cx="9895756" cy="5515198"/>
          </a:xfrm>
        </p:spPr>
        <p:txBody>
          <a:bodyPr/>
          <a:lstStyle/>
          <a:p>
            <a:r>
              <a:rPr lang="en-IN" dirty="0" smtClean="0"/>
              <a:t>Let us assume that the car sensor activates as soon as the car starts</a:t>
            </a:r>
          </a:p>
          <a:p>
            <a:r>
              <a:rPr lang="en-IN" dirty="0" smtClean="0"/>
              <a:t>Whenever the car meets with an accident, the sensors send the zip code and impact to the Ambulance as well as Police Organization located at the same zip code.</a:t>
            </a:r>
          </a:p>
          <a:p>
            <a:r>
              <a:rPr lang="en-IN" dirty="0" smtClean="0"/>
              <a:t>The ambulance then reaches the location and scans the sensor on patient’s hand to retrieve his details and vital signs.</a:t>
            </a:r>
          </a:p>
          <a:p>
            <a:r>
              <a:rPr lang="en-IN" dirty="0" smtClean="0"/>
              <a:t>The ambulance then sends the person details to the nearest hospital.</a:t>
            </a:r>
          </a:p>
          <a:p>
            <a:r>
              <a:rPr lang="en-IN" dirty="0" smtClean="0"/>
              <a:t>The receptionist knows that the patient is going to be admitted through a work request sent by the Ambulance employee and </a:t>
            </a:r>
            <a:r>
              <a:rPr lang="en-IN" dirty="0"/>
              <a:t>discharges the patient.</a:t>
            </a:r>
          </a:p>
          <a:p>
            <a:pPr marL="45720" indent="0">
              <a:buNone/>
            </a:pPr>
            <a:endParaRPr lang="en-IN" dirty="0" smtClean="0"/>
          </a:p>
          <a:p>
            <a:endParaRPr lang="en-IN" dirty="0"/>
          </a:p>
        </p:txBody>
      </p:sp>
    </p:spTree>
    <p:extLst>
      <p:ext uri="{BB962C8B-B14F-4D97-AF65-F5344CB8AC3E}">
        <p14:creationId xmlns:p14="http://schemas.microsoft.com/office/powerpoint/2010/main" val="257879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Extra features</a:t>
            </a:r>
            <a:endParaRPr lang="en-IN" dirty="0"/>
          </a:p>
        </p:txBody>
      </p:sp>
      <p:sp>
        <p:nvSpPr>
          <p:cNvPr id="3" name="Content Placeholder 2"/>
          <p:cNvSpPr>
            <a:spLocks noGrp="1"/>
          </p:cNvSpPr>
          <p:nvPr>
            <p:ph sz="half" idx="1"/>
          </p:nvPr>
        </p:nvSpPr>
        <p:spPr>
          <a:xfrm>
            <a:off x="1233278" y="1828800"/>
            <a:ext cx="9737935" cy="4343400"/>
          </a:xfrm>
        </p:spPr>
        <p:txBody>
          <a:bodyPr/>
          <a:lstStyle/>
          <a:p>
            <a:r>
              <a:rPr lang="en-IN" dirty="0"/>
              <a:t>The ambulance </a:t>
            </a:r>
            <a:r>
              <a:rPr lang="en-IN" dirty="0" smtClean="0"/>
              <a:t>sends </a:t>
            </a:r>
            <a:r>
              <a:rPr lang="en-IN" dirty="0"/>
              <a:t>an SMS to the emergency contact registered by the </a:t>
            </a:r>
            <a:r>
              <a:rPr lang="en-IN" dirty="0" smtClean="0"/>
              <a:t>person through an API</a:t>
            </a:r>
          </a:p>
          <a:p>
            <a:r>
              <a:rPr lang="en-IN" dirty="0" smtClean="0"/>
              <a:t>The receptionist is able to add the x-rays,</a:t>
            </a:r>
            <a:r>
              <a:rPr lang="en-IN" dirty="0"/>
              <a:t> </a:t>
            </a:r>
            <a:r>
              <a:rPr lang="en-IN" dirty="0" smtClean="0"/>
              <a:t>reports </a:t>
            </a:r>
            <a:r>
              <a:rPr lang="en-IN" dirty="0"/>
              <a:t>and details for the </a:t>
            </a:r>
            <a:r>
              <a:rPr lang="en-IN" dirty="0" smtClean="0"/>
              <a:t>patient.</a:t>
            </a:r>
          </a:p>
          <a:p>
            <a:r>
              <a:rPr lang="en-IN" dirty="0" smtClean="0"/>
              <a:t>The Police is able to generated PDF reports thus can find out how many reports were logged in for the organization.</a:t>
            </a:r>
          </a:p>
          <a:p>
            <a:r>
              <a:rPr lang="en-IN" dirty="0" smtClean="0"/>
              <a:t>The city admin can view </a:t>
            </a:r>
            <a:r>
              <a:rPr lang="en-IN" dirty="0"/>
              <a:t>Vehicle </a:t>
            </a:r>
            <a:r>
              <a:rPr lang="en-IN" dirty="0" smtClean="0"/>
              <a:t>Accident History for all the vehicles in the city.</a:t>
            </a:r>
          </a:p>
          <a:p>
            <a:endParaRPr lang="en-IN" dirty="0"/>
          </a:p>
          <a:p>
            <a:endParaRPr lang="en-IN" dirty="0"/>
          </a:p>
        </p:txBody>
      </p:sp>
    </p:spTree>
    <p:extLst>
      <p:ext uri="{BB962C8B-B14F-4D97-AF65-F5344CB8AC3E}">
        <p14:creationId xmlns:p14="http://schemas.microsoft.com/office/powerpoint/2010/main" val="320069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180" y="2924944"/>
            <a:ext cx="3148606" cy="792088"/>
          </a:xfrm>
        </p:spPr>
        <p:txBody>
          <a:bodyPr/>
          <a:lstStyle/>
          <a:p>
            <a:r>
              <a:rPr lang="en-IN" dirty="0" smtClean="0"/>
              <a:t>Thank you</a:t>
            </a:r>
            <a:endParaRPr lang="en-IN" dirty="0"/>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E6EE188-8C78-4767-B50A-130BE28738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0</TotalTime>
  <Words>427</Words>
  <Application>Microsoft Office PowerPoint</Application>
  <PresentationFormat>Custom</PresentationFormat>
  <Paragraphs>47</Paragraphs>
  <Slides>9</Slides>
  <Notes>3</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3" baseType="lpstr">
      <vt:lpstr>Arial</vt:lpstr>
      <vt:lpstr>Century Gothic</vt:lpstr>
      <vt:lpstr>Continental North America 16x9</vt:lpstr>
      <vt:lpstr>Adobe Acrobat Document</vt:lpstr>
      <vt:lpstr>Smart casualty management</vt:lpstr>
      <vt:lpstr>Contents</vt:lpstr>
      <vt:lpstr>Overview</vt:lpstr>
      <vt:lpstr>The proposed solution</vt:lpstr>
      <vt:lpstr>The object model</vt:lpstr>
      <vt:lpstr>KEY ROLES</vt:lpstr>
      <vt:lpstr>Key Features</vt:lpstr>
      <vt:lpstr>Extra features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2015-12-10T23:55:17Z</dcterms:created>
  <dcterms:modified xsi:type="dcterms:W3CDTF">2015-12-11T04:58:15Z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TC028048799991</vt:lpwstr>
  </property>
</Properties>
</file>