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9BE05-32E6-3447-B53A-A89BDB5575F3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78C50-F4FC-524A-A033-9AA12D9B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090EE-2EC8-494B-BCF3-67D1C38BE9DE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EE343-0764-C34F-BA38-803CD165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EE343-0764-C34F-BA38-803CD1653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Safety 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IOS App for </a:t>
            </a:r>
            <a:r>
              <a:rPr lang="en-US" dirty="0" smtClean="0"/>
              <a:t>Northeastern shuttle booking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6516" y="5215314"/>
            <a:ext cx="17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 Disha Akarte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Design </a:t>
            </a:r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designed using MySQL</a:t>
            </a:r>
          </a:p>
          <a:p>
            <a:r>
              <a:rPr lang="en-US" dirty="0"/>
              <a:t>Apache Tomcat used as local server</a:t>
            </a:r>
          </a:p>
          <a:p>
            <a:r>
              <a:rPr lang="en-US" dirty="0"/>
              <a:t>IOS App designed using </a:t>
            </a:r>
            <a:r>
              <a:rPr lang="en-US" dirty="0" err="1"/>
              <a:t>Xcode</a:t>
            </a:r>
            <a:endParaRPr lang="en-US" dirty="0"/>
          </a:p>
          <a:p>
            <a:r>
              <a:rPr lang="en-US" dirty="0" smtClean="0"/>
              <a:t>Java at the backend for server side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51" y="863600"/>
            <a:ext cx="6194773" cy="5121275"/>
          </a:xfrm>
        </p:spPr>
      </p:pic>
    </p:spTree>
    <p:extLst>
      <p:ext uri="{BB962C8B-B14F-4D97-AF65-F5344CB8AC3E}">
        <p14:creationId xmlns:p14="http://schemas.microsoft.com/office/powerpoint/2010/main" val="180003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</a:t>
            </a:r>
            <a:r>
              <a:rPr lang="en-US" dirty="0" smtClean="0"/>
              <a:t>Storyboard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0" y="345989"/>
            <a:ext cx="8995719" cy="6017741"/>
          </a:xfrm>
        </p:spPr>
      </p:pic>
    </p:spTree>
    <p:extLst>
      <p:ext uri="{BB962C8B-B14F-4D97-AF65-F5344CB8AC3E}">
        <p14:creationId xmlns:p14="http://schemas.microsoft.com/office/powerpoint/2010/main" val="87172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utility application for </a:t>
            </a:r>
            <a:r>
              <a:rPr lang="en-US" dirty="0" smtClean="0"/>
              <a:t>booking the University shuttle in order to avoid wait times by students</a:t>
            </a:r>
            <a:endParaRPr lang="en-US" dirty="0"/>
          </a:p>
          <a:p>
            <a:r>
              <a:rPr lang="en-US" dirty="0" smtClean="0"/>
              <a:t>Application has 3 roles : Admin, Student &amp; Vehicle</a:t>
            </a:r>
            <a:endParaRPr lang="en-US" dirty="0"/>
          </a:p>
          <a:p>
            <a:r>
              <a:rPr lang="en-US" dirty="0" smtClean="0"/>
              <a:t>Parsed JSON data sent to the </a:t>
            </a:r>
            <a:r>
              <a:rPr lang="en-US" dirty="0"/>
              <a:t>server and </a:t>
            </a:r>
            <a:r>
              <a:rPr lang="en-US" dirty="0" smtClean="0"/>
              <a:t>received </a:t>
            </a:r>
            <a:r>
              <a:rPr lang="en-US" dirty="0"/>
              <a:t>from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Used Core Image Filter to generate bar code from </a:t>
            </a:r>
            <a:r>
              <a:rPr lang="en-US" dirty="0" err="1" smtClean="0"/>
              <a:t>NSString</a:t>
            </a:r>
            <a:endParaRPr lang="en-US" dirty="0"/>
          </a:p>
          <a:p>
            <a:r>
              <a:rPr lang="en-US" dirty="0" smtClean="0"/>
              <a:t>Used AV </a:t>
            </a:r>
            <a:r>
              <a:rPr lang="en-US" dirty="0"/>
              <a:t>Foundation framework </a:t>
            </a:r>
            <a:r>
              <a:rPr lang="en-US" dirty="0" smtClean="0"/>
              <a:t>to implement bar code scanner</a:t>
            </a:r>
          </a:p>
          <a:p>
            <a:r>
              <a:rPr lang="en-US" dirty="0" smtClean="0"/>
              <a:t>Implemented calling functionality from the 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6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304</TotalTime>
  <Words>107</Words>
  <Application>Microsoft Macintosh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Safety First</vt:lpstr>
      <vt:lpstr>Application Design Features</vt:lpstr>
      <vt:lpstr>Database Design</vt:lpstr>
      <vt:lpstr>IOS Storyboard</vt:lpstr>
      <vt:lpstr>Functionality</vt:lpstr>
      <vt:lpstr>Demo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First</dc:title>
  <dc:creator>Disha Sanjay Akarte</dc:creator>
  <cp:lastModifiedBy>Disha Sanjay Akarte</cp:lastModifiedBy>
  <cp:revision>3</cp:revision>
  <dcterms:created xsi:type="dcterms:W3CDTF">2017-04-29T10:00:34Z</dcterms:created>
  <dcterms:modified xsi:type="dcterms:W3CDTF">2017-04-29T15:15:45Z</dcterms:modified>
</cp:coreProperties>
</file>