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828800"/>
  <p:notesSz cx="1371600" cy="11728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26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297"/>
            <a:ext cx="9144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"/>
            <a:ext cx="9144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7367"/>
            <a:ext cx="262890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367"/>
            <a:ext cx="7734300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55930"/>
            <a:ext cx="1051560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23857"/>
            <a:ext cx="1051560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"/>
            <a:ext cx="518160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"/>
            <a:ext cx="518160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"/>
            <a:ext cx="1051560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"/>
            <a:ext cx="515778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"/>
            <a:ext cx="5157787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48310"/>
            <a:ext cx="5183188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68020"/>
            <a:ext cx="5183188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1920"/>
            <a:ext cx="393223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4"/>
            <a:ext cx="617220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8640"/>
            <a:ext cx="393223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1920"/>
            <a:ext cx="3932237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4"/>
            <a:ext cx="617220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8640"/>
            <a:ext cx="3932237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"/>
            <a:ext cx="1051560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"/>
            <a:ext cx="1051560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"/>
            <a:ext cx="27432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C728-958B-4DFC-8631-611E1E53706E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"/>
            <a:ext cx="41148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"/>
            <a:ext cx="27432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DF89-2BC3-40D4-A9A7-83B3F34B2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150"/>
            <a:ext cx="5454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defun</a:t>
            </a:r>
            <a:r>
              <a:rPr lang="en-US" sz="2000" dirty="0"/>
              <a:t> assignment-statement-p (x)</a:t>
            </a:r>
          </a:p>
          <a:p>
            <a:r>
              <a:rPr lang="en-US" sz="2000" dirty="0"/>
              <a:t>    (and (equal (</a:t>
            </a:r>
            <a:r>
              <a:rPr lang="en-US" sz="2000" dirty="0" err="1"/>
              <a:t>len</a:t>
            </a:r>
            <a:r>
              <a:rPr lang="en-US" sz="2000" dirty="0"/>
              <a:t> x) 1)</a:t>
            </a:r>
          </a:p>
          <a:p>
            <a:r>
              <a:rPr lang="en-US" sz="2000" dirty="0"/>
              <a:t>            (and (equal (</a:t>
            </a:r>
            <a:r>
              <a:rPr lang="en-US" sz="2000" dirty="0" err="1"/>
              <a:t>len</a:t>
            </a:r>
            <a:r>
              <a:rPr lang="en-US" sz="2000" dirty="0"/>
              <a:t> (car x)) 2)</a:t>
            </a:r>
          </a:p>
          <a:p>
            <a:r>
              <a:rPr lang="en-US" sz="2000" dirty="0"/>
              <a:t>                     (first (car x)) (</a:t>
            </a:r>
            <a:r>
              <a:rPr lang="en-US" sz="2000" dirty="0" err="1"/>
              <a:t>symbolp</a:t>
            </a:r>
            <a:r>
              <a:rPr lang="en-US" sz="2000" dirty="0"/>
              <a:t> (first (car x)))</a:t>
            </a:r>
          </a:p>
          <a:p>
            <a:r>
              <a:rPr lang="en-US" sz="2000" dirty="0"/>
              <a:t>                     (expression-p (second (car x))))))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75958" y="71045"/>
            <a:ext cx="46368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defun</a:t>
            </a:r>
            <a:r>
              <a:rPr lang="en-US" sz="2000" dirty="0"/>
              <a:t> add-expression-p (x)</a:t>
            </a:r>
          </a:p>
          <a:p>
            <a:r>
              <a:rPr lang="en-US" sz="2000" dirty="0"/>
              <a:t>    (and (equal (</a:t>
            </a:r>
            <a:r>
              <a:rPr lang="en-US" sz="2000" dirty="0" err="1"/>
              <a:t>len</a:t>
            </a:r>
            <a:r>
              <a:rPr lang="en-US" sz="2000" dirty="0"/>
              <a:t> x) 3)</a:t>
            </a:r>
          </a:p>
          <a:p>
            <a:r>
              <a:rPr lang="en-US" sz="2000" dirty="0"/>
              <a:t>             (equal (first x) 'add)</a:t>
            </a:r>
          </a:p>
          <a:p>
            <a:r>
              <a:rPr lang="en-US" sz="2000" dirty="0"/>
              <a:t>             (variable-or-</a:t>
            </a:r>
            <a:r>
              <a:rPr lang="en-US" sz="2000" dirty="0" err="1"/>
              <a:t>numberp</a:t>
            </a:r>
            <a:r>
              <a:rPr lang="en-US" sz="2000" dirty="0"/>
              <a:t> (second x))</a:t>
            </a:r>
          </a:p>
          <a:p>
            <a:r>
              <a:rPr lang="en-US" sz="2000" dirty="0"/>
              <a:t>             (variable-or-</a:t>
            </a:r>
            <a:r>
              <a:rPr lang="en-US" sz="2000" dirty="0" err="1"/>
              <a:t>numberp</a:t>
            </a:r>
            <a:r>
              <a:rPr lang="en-US" sz="2000" dirty="0"/>
              <a:t> (third x))))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1789" y="103129"/>
            <a:ext cx="3978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defun</a:t>
            </a:r>
            <a:r>
              <a:rPr lang="en-US" sz="2000" dirty="0"/>
              <a:t> expression-p (x)</a:t>
            </a:r>
          </a:p>
          <a:p>
            <a:r>
              <a:rPr lang="en-US" sz="2000" dirty="0"/>
              <a:t>    (and (</a:t>
            </a:r>
            <a:r>
              <a:rPr lang="en-US" sz="2000" dirty="0" err="1"/>
              <a:t>consp</a:t>
            </a:r>
            <a:r>
              <a:rPr lang="en-US" sz="2000" dirty="0"/>
              <a:t> x)</a:t>
            </a:r>
          </a:p>
          <a:p>
            <a:r>
              <a:rPr lang="en-US" sz="2000" dirty="0"/>
              <a:t>             (or (load-expression-p x) </a:t>
            </a:r>
          </a:p>
          <a:p>
            <a:r>
              <a:rPr lang="en-US" sz="2000" dirty="0"/>
              <a:t>                    (add-expression-p x) </a:t>
            </a:r>
          </a:p>
          <a:p>
            <a:r>
              <a:rPr lang="en-US" sz="2000" dirty="0"/>
              <a:t>                    (</a:t>
            </a:r>
            <a:r>
              <a:rPr lang="en-US" sz="2000" dirty="0" err="1"/>
              <a:t>xor</a:t>
            </a:r>
            <a:r>
              <a:rPr lang="en-US" sz="2000" dirty="0"/>
              <a:t>-expression-p x)...)))</a:t>
            </a:r>
          </a:p>
        </p:txBody>
      </p:sp>
    </p:spTree>
    <p:extLst>
      <p:ext uri="{BB962C8B-B14F-4D97-AF65-F5344CB8AC3E}">
        <p14:creationId xmlns:p14="http://schemas.microsoft.com/office/powerpoint/2010/main" val="5833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3</cp:revision>
  <cp:lastPrinted>2017-01-21T15:12:09Z</cp:lastPrinted>
  <dcterms:created xsi:type="dcterms:W3CDTF">2017-01-21T15:00:35Z</dcterms:created>
  <dcterms:modified xsi:type="dcterms:W3CDTF">2017-01-21T15:12:16Z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b5627690-d0f5-41fc-836e-3743be3e61d5</vt:lpwstr>
  </property>
  <property fmtid="{D5CDD505-2E9C-101B-9397-08002B2CF9AE}" pid="3" name="CTP_TimeStamp">
    <vt:lpwstr>2017-01-21 15:12:15Z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