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3932238"/>
  <p:notesSz cx="6858000" cy="9144000"/>
  <p:defaultTextStyle>
    <a:defPPr>
      <a:defRPr lang="en-US"/>
    </a:defPPr>
    <a:lvl1pPr marL="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9069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8138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7207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6276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5345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4414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3483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25520" algn="l" defTabSz="3813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604" y="-96"/>
      </p:cViewPr>
      <p:guideLst>
        <p:guide orient="horz" pos="1239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221543"/>
            <a:ext cx="2331720" cy="842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228268"/>
            <a:ext cx="192024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2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483" y="146549"/>
            <a:ext cx="370047" cy="3132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2" y="146549"/>
            <a:ext cx="1065371" cy="3132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2526827"/>
            <a:ext cx="2331720" cy="780986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666650"/>
            <a:ext cx="2331720" cy="86017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069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813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20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62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5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441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348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25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2" y="856537"/>
            <a:ext cx="717709" cy="242214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0" y="856537"/>
            <a:ext cx="717709" cy="242214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57472"/>
            <a:ext cx="2468880" cy="655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880203"/>
            <a:ext cx="1212057" cy="36682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1247030"/>
            <a:ext cx="1212057" cy="22655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880203"/>
            <a:ext cx="1212533" cy="36682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690" indent="0">
              <a:buNone/>
              <a:defRPr sz="800" b="1"/>
            </a:lvl2pPr>
            <a:lvl3pPr marL="381380" indent="0">
              <a:buNone/>
              <a:defRPr sz="700" b="1"/>
            </a:lvl3pPr>
            <a:lvl4pPr marL="572070" indent="0">
              <a:buNone/>
              <a:defRPr sz="700" b="1"/>
            </a:lvl4pPr>
            <a:lvl5pPr marL="762760" indent="0">
              <a:buNone/>
              <a:defRPr sz="700" b="1"/>
            </a:lvl5pPr>
            <a:lvl6pPr marL="953450" indent="0">
              <a:buNone/>
              <a:defRPr sz="700" b="1"/>
            </a:lvl6pPr>
            <a:lvl7pPr marL="1144140" indent="0">
              <a:buNone/>
              <a:defRPr sz="700" b="1"/>
            </a:lvl7pPr>
            <a:lvl8pPr marL="1334830" indent="0">
              <a:buNone/>
              <a:defRPr sz="700" b="1"/>
            </a:lvl8pPr>
            <a:lvl9pPr marL="15255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1247030"/>
            <a:ext cx="1212533" cy="22655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56561"/>
            <a:ext cx="902494" cy="66629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56562"/>
            <a:ext cx="1533525" cy="3356056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822858"/>
            <a:ext cx="902494" cy="2689760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2752567"/>
            <a:ext cx="1645920" cy="32495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351352"/>
            <a:ext cx="1645920" cy="2359343"/>
          </a:xfrm>
        </p:spPr>
        <p:txBody>
          <a:bodyPr/>
          <a:lstStyle>
            <a:lvl1pPr marL="0" indent="0">
              <a:buNone/>
              <a:defRPr sz="1300"/>
            </a:lvl1pPr>
            <a:lvl2pPr marL="190690" indent="0">
              <a:buNone/>
              <a:defRPr sz="1200"/>
            </a:lvl2pPr>
            <a:lvl3pPr marL="381380" indent="0">
              <a:buNone/>
              <a:defRPr sz="1000"/>
            </a:lvl3pPr>
            <a:lvl4pPr marL="572070" indent="0">
              <a:buNone/>
              <a:defRPr sz="800"/>
            </a:lvl4pPr>
            <a:lvl5pPr marL="762760" indent="0">
              <a:buNone/>
              <a:defRPr sz="800"/>
            </a:lvl5pPr>
            <a:lvl6pPr marL="953450" indent="0">
              <a:buNone/>
              <a:defRPr sz="800"/>
            </a:lvl6pPr>
            <a:lvl7pPr marL="1144140" indent="0">
              <a:buNone/>
              <a:defRPr sz="800"/>
            </a:lvl7pPr>
            <a:lvl8pPr marL="1334830" indent="0">
              <a:buNone/>
              <a:defRPr sz="800"/>
            </a:lvl8pPr>
            <a:lvl9pPr marL="152552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3077523"/>
            <a:ext cx="1645920" cy="461492"/>
          </a:xfrm>
        </p:spPr>
        <p:txBody>
          <a:bodyPr/>
          <a:lstStyle>
            <a:lvl1pPr marL="0" indent="0">
              <a:buNone/>
              <a:defRPr sz="600"/>
            </a:lvl1pPr>
            <a:lvl2pPr marL="190690" indent="0">
              <a:buNone/>
              <a:defRPr sz="500"/>
            </a:lvl2pPr>
            <a:lvl3pPr marL="381380" indent="0">
              <a:buNone/>
              <a:defRPr sz="400"/>
            </a:lvl3pPr>
            <a:lvl4pPr marL="572070" indent="0">
              <a:buNone/>
              <a:defRPr sz="400"/>
            </a:lvl4pPr>
            <a:lvl5pPr marL="762760" indent="0">
              <a:buNone/>
              <a:defRPr sz="400"/>
            </a:lvl5pPr>
            <a:lvl6pPr marL="953450" indent="0">
              <a:buNone/>
              <a:defRPr sz="400"/>
            </a:lvl6pPr>
            <a:lvl7pPr marL="1144140" indent="0">
              <a:buNone/>
              <a:defRPr sz="400"/>
            </a:lvl7pPr>
            <a:lvl8pPr marL="1334830" indent="0">
              <a:buNone/>
              <a:defRPr sz="400"/>
            </a:lvl8pPr>
            <a:lvl9pPr marL="15255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57472"/>
            <a:ext cx="2468880" cy="655373"/>
          </a:xfrm>
          <a:prstGeom prst="rect">
            <a:avLst/>
          </a:prstGeom>
        </p:spPr>
        <p:txBody>
          <a:bodyPr vert="horz" lIns="38138" tIns="19069" rIns="38138" bIns="1906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917523"/>
            <a:ext cx="2468880" cy="2595095"/>
          </a:xfrm>
          <a:prstGeom prst="rect">
            <a:avLst/>
          </a:prstGeom>
        </p:spPr>
        <p:txBody>
          <a:bodyPr vert="horz" lIns="38138" tIns="19069" rIns="38138" bIns="190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3644603"/>
            <a:ext cx="6400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1E0B-0E76-4265-9619-7EE30BCD6EB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3644603"/>
            <a:ext cx="8686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3644603"/>
            <a:ext cx="640080" cy="209355"/>
          </a:xfrm>
          <a:prstGeom prst="rect">
            <a:avLst/>
          </a:prstGeom>
        </p:spPr>
        <p:txBody>
          <a:bodyPr vert="horz" lIns="38138" tIns="19069" rIns="38138" bIns="1906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9E83-AEA3-48CE-8A31-F3B8ECDD4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1380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017" indent="-143017" algn="l" defTabSz="38138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9871" indent="-119181" algn="l" defTabSz="38138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672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7415" indent="-95345" algn="l" defTabSz="38138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105" indent="-95345" algn="l" defTabSz="38138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879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948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017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865" indent="-95345" algn="l" defTabSz="3813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9069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8138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7207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6276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5345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14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83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25520" algn="l" defTabSz="3813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>
          <a:xfrm>
            <a:off x="0" y="643152"/>
            <a:ext cx="2971800" cy="2814655"/>
          </a:xfrm>
          <a:prstGeom prst="rect">
            <a:avLst/>
          </a:prstGeom>
        </p:spPr>
        <p:txBody>
          <a:bodyPr wrap="square" lIns="38138" tIns="19069" rIns="38138" bIns="19069">
            <a:spAutoFit/>
          </a:bodyPr>
          <a:lstStyle/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a = a + 2;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c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+ 3;</a:t>
            </a: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a + 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143017" indent="-143017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519"/>
            <a:ext cx="2743200" cy="2895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16</cp:revision>
  <dcterms:created xsi:type="dcterms:W3CDTF">2013-03-31T00:06:31Z</dcterms:created>
  <dcterms:modified xsi:type="dcterms:W3CDTF">2013-05-06T03:35:37Z</dcterms:modified>
</cp:coreProperties>
</file>