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4389438"/>
  <p:notesSz cx="6858000" cy="9144000"/>
  <p:defaultTextStyle>
    <a:defPPr>
      <a:defRPr lang="en-US"/>
    </a:defPPr>
    <a:lvl1pPr marL="0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3626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7252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50878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4505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8131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01757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5383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9009" algn="l" defTabSz="36725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-2688" y="-474"/>
      </p:cViewPr>
      <p:guideLst>
        <p:guide orient="horz" pos="1383"/>
        <p:guide pos="11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363572"/>
            <a:ext cx="3108960" cy="9408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2" y="2487352"/>
            <a:ext cx="2560320" cy="11217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3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7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0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4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8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1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5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313" y="163592"/>
            <a:ext cx="493394" cy="34963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857" y="163592"/>
            <a:ext cx="1420495" cy="34963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2820621"/>
            <a:ext cx="3108960" cy="871791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6" y="1860436"/>
            <a:ext cx="3108960" cy="960189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362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72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5087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73450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91813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10175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853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46900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6" y="956131"/>
            <a:ext cx="956944" cy="2703771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7764" y="956131"/>
            <a:ext cx="956945" cy="2703771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75785"/>
            <a:ext cx="3291840" cy="7315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4" y="982546"/>
            <a:ext cx="1616074" cy="40947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3626" indent="0">
              <a:buNone/>
              <a:defRPr sz="800" b="1"/>
            </a:lvl2pPr>
            <a:lvl3pPr marL="367252" indent="0">
              <a:buNone/>
              <a:defRPr sz="700" b="1"/>
            </a:lvl3pPr>
            <a:lvl4pPr marL="550878" indent="0">
              <a:buNone/>
              <a:defRPr sz="600" b="1"/>
            </a:lvl4pPr>
            <a:lvl5pPr marL="734505" indent="0">
              <a:buNone/>
              <a:defRPr sz="600" b="1"/>
            </a:lvl5pPr>
            <a:lvl6pPr marL="918131" indent="0">
              <a:buNone/>
              <a:defRPr sz="600" b="1"/>
            </a:lvl6pPr>
            <a:lvl7pPr marL="1101757" indent="0">
              <a:buNone/>
              <a:defRPr sz="600" b="1"/>
            </a:lvl7pPr>
            <a:lvl8pPr marL="1285383" indent="0">
              <a:buNone/>
              <a:defRPr sz="600" b="1"/>
            </a:lvl8pPr>
            <a:lvl9pPr marL="146900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4" y="1392023"/>
            <a:ext cx="1616074" cy="2529007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1" y="982546"/>
            <a:ext cx="1616711" cy="40947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3626" indent="0">
              <a:buNone/>
              <a:defRPr sz="800" b="1"/>
            </a:lvl2pPr>
            <a:lvl3pPr marL="367252" indent="0">
              <a:buNone/>
              <a:defRPr sz="700" b="1"/>
            </a:lvl3pPr>
            <a:lvl4pPr marL="550878" indent="0">
              <a:buNone/>
              <a:defRPr sz="600" b="1"/>
            </a:lvl4pPr>
            <a:lvl5pPr marL="734505" indent="0">
              <a:buNone/>
              <a:defRPr sz="600" b="1"/>
            </a:lvl5pPr>
            <a:lvl6pPr marL="918131" indent="0">
              <a:buNone/>
              <a:defRPr sz="600" b="1"/>
            </a:lvl6pPr>
            <a:lvl7pPr marL="1101757" indent="0">
              <a:buNone/>
              <a:defRPr sz="600" b="1"/>
            </a:lvl7pPr>
            <a:lvl8pPr marL="1285383" indent="0">
              <a:buNone/>
              <a:defRPr sz="600" b="1"/>
            </a:lvl8pPr>
            <a:lvl9pPr marL="146900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1" y="1392023"/>
            <a:ext cx="1616711" cy="2529007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74764"/>
            <a:ext cx="1203326" cy="743766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3" y="174765"/>
            <a:ext cx="2044700" cy="374626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918533"/>
            <a:ext cx="1203326" cy="3002497"/>
          </a:xfrm>
        </p:spPr>
        <p:txBody>
          <a:bodyPr/>
          <a:lstStyle>
            <a:lvl1pPr marL="0" indent="0">
              <a:buNone/>
              <a:defRPr sz="500"/>
            </a:lvl1pPr>
            <a:lvl2pPr marL="183626" indent="0">
              <a:buNone/>
              <a:defRPr sz="500"/>
            </a:lvl2pPr>
            <a:lvl3pPr marL="367252" indent="0">
              <a:buNone/>
              <a:defRPr sz="400"/>
            </a:lvl3pPr>
            <a:lvl4pPr marL="550878" indent="0">
              <a:buNone/>
              <a:defRPr sz="400"/>
            </a:lvl4pPr>
            <a:lvl5pPr marL="734505" indent="0">
              <a:buNone/>
              <a:defRPr sz="400"/>
            </a:lvl5pPr>
            <a:lvl6pPr marL="918131" indent="0">
              <a:buNone/>
              <a:defRPr sz="400"/>
            </a:lvl6pPr>
            <a:lvl7pPr marL="1101757" indent="0">
              <a:buNone/>
              <a:defRPr sz="400"/>
            </a:lvl7pPr>
            <a:lvl8pPr marL="1285383" indent="0">
              <a:buNone/>
              <a:defRPr sz="400"/>
            </a:lvl8pPr>
            <a:lvl9pPr marL="146900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6" y="3072608"/>
            <a:ext cx="2194560" cy="362739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6" y="392207"/>
            <a:ext cx="2194560" cy="2633663"/>
          </a:xfrm>
        </p:spPr>
        <p:txBody>
          <a:bodyPr/>
          <a:lstStyle>
            <a:lvl1pPr marL="0" indent="0">
              <a:buNone/>
              <a:defRPr sz="1300"/>
            </a:lvl1pPr>
            <a:lvl2pPr marL="183626" indent="0">
              <a:buNone/>
              <a:defRPr sz="1100"/>
            </a:lvl2pPr>
            <a:lvl3pPr marL="367252" indent="0">
              <a:buNone/>
              <a:defRPr sz="1000"/>
            </a:lvl3pPr>
            <a:lvl4pPr marL="550878" indent="0">
              <a:buNone/>
              <a:defRPr sz="800"/>
            </a:lvl4pPr>
            <a:lvl5pPr marL="734505" indent="0">
              <a:buNone/>
              <a:defRPr sz="800"/>
            </a:lvl5pPr>
            <a:lvl6pPr marL="918131" indent="0">
              <a:buNone/>
              <a:defRPr sz="800"/>
            </a:lvl6pPr>
            <a:lvl7pPr marL="1101757" indent="0">
              <a:buNone/>
              <a:defRPr sz="800"/>
            </a:lvl7pPr>
            <a:lvl8pPr marL="1285383" indent="0">
              <a:buNone/>
              <a:defRPr sz="800"/>
            </a:lvl8pPr>
            <a:lvl9pPr marL="1469009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6" y="3435345"/>
            <a:ext cx="2194560" cy="515150"/>
          </a:xfrm>
        </p:spPr>
        <p:txBody>
          <a:bodyPr/>
          <a:lstStyle>
            <a:lvl1pPr marL="0" indent="0">
              <a:buNone/>
              <a:defRPr sz="500"/>
            </a:lvl1pPr>
            <a:lvl2pPr marL="183626" indent="0">
              <a:buNone/>
              <a:defRPr sz="500"/>
            </a:lvl2pPr>
            <a:lvl3pPr marL="367252" indent="0">
              <a:buNone/>
              <a:defRPr sz="400"/>
            </a:lvl3pPr>
            <a:lvl4pPr marL="550878" indent="0">
              <a:buNone/>
              <a:defRPr sz="400"/>
            </a:lvl4pPr>
            <a:lvl5pPr marL="734505" indent="0">
              <a:buNone/>
              <a:defRPr sz="400"/>
            </a:lvl5pPr>
            <a:lvl6pPr marL="918131" indent="0">
              <a:buNone/>
              <a:defRPr sz="400"/>
            </a:lvl6pPr>
            <a:lvl7pPr marL="1101757" indent="0">
              <a:buNone/>
              <a:defRPr sz="400"/>
            </a:lvl7pPr>
            <a:lvl8pPr marL="1285383" indent="0">
              <a:buNone/>
              <a:defRPr sz="400"/>
            </a:lvl8pPr>
            <a:lvl9pPr marL="146900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75785"/>
            <a:ext cx="3291840" cy="731573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024206"/>
            <a:ext cx="3291840" cy="2896826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4068363"/>
            <a:ext cx="853440" cy="233697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2" y="4068363"/>
            <a:ext cx="1158240" cy="233697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4068363"/>
            <a:ext cx="853440" cy="233697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7252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720" indent="-137720" algn="l" defTabSz="367252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8392" indent="-114766" algn="l" defTabSz="367252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9065" indent="-91813" algn="l" defTabSz="36725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2692" indent="-91813" algn="l" defTabSz="367252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6318" indent="-91813" algn="l" defTabSz="367252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9944" indent="-91813" algn="l" defTabSz="367252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3570" indent="-91813" algn="l" defTabSz="367252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7196" indent="-91813" algn="l" defTabSz="367252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60822" indent="-91813" algn="l" defTabSz="367252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3626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7252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0878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4505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8131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01757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383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9009" algn="l" defTabSz="367252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rot="10800000" flipV="1">
            <a:off x="4938876" y="3625898"/>
            <a:ext cx="716272" cy="539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1466590" y="-103003"/>
            <a:ext cx="710743" cy="37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725" tIns="18363" rIns="36725" bIns="18363">
            <a:spAutoFit/>
          </a:bodyPr>
          <a:lstStyle/>
          <a:p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Entry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1630263" y="3897229"/>
            <a:ext cx="624303" cy="37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725" tIns="18363" rIns="36725" bIns="18363">
            <a:spAutoFit/>
          </a:bodyPr>
          <a:lstStyle/>
          <a:p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297747" y="703676"/>
            <a:ext cx="3047944" cy="139130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36725" tIns="18363" rIns="36725" bIns="18363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{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200" i="1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’,Z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l-GR" sz="2200" i="1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,Entry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 [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i’,Z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 }</a:t>
            </a:r>
          </a:p>
          <a:p>
            <a:pPr algn="ctr"/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[not (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&lt; N)]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Exit </a:t>
            </a:r>
          </a:p>
          <a:p>
            <a:pPr algn="ctr"/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a’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a +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299184" y="2536577"/>
            <a:ext cx="3045070" cy="37563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36725" tIns="18363" rIns="36725" bIns="18363">
            <a:spAutoFit/>
          </a:bodyPr>
          <a:lstStyle/>
          <a:p>
            <a:pPr algn="ctr"/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299184" y="3360613"/>
            <a:ext cx="3045070" cy="37563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36725" tIns="18363" rIns="36725" bIns="18363">
            <a:spAutoFit/>
          </a:bodyPr>
          <a:lstStyle/>
          <a:p>
            <a:pPr algn="ctr"/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’ 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sz="2200" i="1" smtClean="0">
                <a:latin typeface="Times New Roman" pitchFamily="18" charset="0"/>
                <a:cs typeface="Times New Roman" pitchFamily="18" charset="0"/>
              </a:rPr>
              <a:t> a’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282409" y="332624"/>
            <a:ext cx="374770" cy="37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725" tIns="18363" rIns="36725" bIns="18363">
            <a:spAutoFit/>
          </a:bodyPr>
          <a:lstStyle/>
          <a:p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268732" y="2158692"/>
            <a:ext cx="373506" cy="37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725" tIns="18363" rIns="36725" bIns="18363">
            <a:spAutoFit/>
          </a:bodyPr>
          <a:lstStyle/>
          <a:p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261452" y="3000760"/>
            <a:ext cx="336922" cy="37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725" tIns="18363" rIns="36725" bIns="18363">
            <a:spAutoFit/>
          </a:bodyPr>
          <a:lstStyle/>
          <a:p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1589853" y="2304710"/>
            <a:ext cx="463733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H="1" flipV="1">
            <a:off x="3313365" y="1425615"/>
            <a:ext cx="937" cy="2116052"/>
          </a:xfrm>
          <a:prstGeom prst="bentConnector3">
            <a:avLst>
              <a:gd name="adj1" fmla="val -2836228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66502" y="1263535"/>
            <a:ext cx="232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-1334666" y="2647756"/>
            <a:ext cx="28177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0728" y="4057982"/>
            <a:ext cx="154170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H="1">
            <a:off x="1588547" y="469944"/>
            <a:ext cx="466344" cy="11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1588548" y="3141128"/>
            <a:ext cx="466343" cy="8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59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lastModifiedBy>disha</cp:lastModifiedBy>
  <cp:revision>49</cp:revision>
  <dcterms:created xsi:type="dcterms:W3CDTF">2013-03-31T00:13:20Z</dcterms:created>
  <dcterms:modified xsi:type="dcterms:W3CDTF">2013-05-06T03:37:47Z</dcterms:modified>
</cp:coreProperties>
</file>