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F79F-1A2E-45A6-8382-24B70CD26929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82FA-06FB-48E9-831C-D06198B88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F79F-1A2E-45A6-8382-24B70CD26929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82FA-06FB-48E9-831C-D06198B88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F79F-1A2E-45A6-8382-24B70CD26929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82FA-06FB-48E9-831C-D06198B88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F79F-1A2E-45A6-8382-24B70CD26929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82FA-06FB-48E9-831C-D06198B88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F79F-1A2E-45A6-8382-24B70CD26929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82FA-06FB-48E9-831C-D06198B88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F79F-1A2E-45A6-8382-24B70CD26929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82FA-06FB-48E9-831C-D06198B88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F79F-1A2E-45A6-8382-24B70CD26929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82FA-06FB-48E9-831C-D06198B88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F79F-1A2E-45A6-8382-24B70CD26929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82FA-06FB-48E9-831C-D06198B88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F79F-1A2E-45A6-8382-24B70CD26929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82FA-06FB-48E9-831C-D06198B88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F79F-1A2E-45A6-8382-24B70CD26929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82FA-06FB-48E9-831C-D06198B88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F79F-1A2E-45A6-8382-24B70CD26929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82FA-06FB-48E9-831C-D06198B88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9F79F-1A2E-45A6-8382-24B70CD26929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382FA-06FB-48E9-831C-D06198B881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52400" y="381000"/>
            <a:ext cx="27432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Behavior of 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hardware </a:t>
            </a:r>
            <a:r>
              <a:rPr lang="en-US" sz="2400" dirty="0">
                <a:latin typeface="Calibri" pitchFamily="34" charset="0"/>
              </a:rPr>
              <a:t>design</a:t>
            </a:r>
          </a:p>
          <a:p>
            <a:r>
              <a:rPr lang="en-US" sz="2400" dirty="0">
                <a:latin typeface="Calibri" pitchFamily="34" charset="0"/>
              </a:rPr>
              <a:t>(in C, C++, System C)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029200" y="616803"/>
            <a:ext cx="15240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 CCDFG</a:t>
            </a:r>
            <a:r>
              <a:rPr lang="en-US" sz="2400" baseline="-25000" dirty="0" smtClean="0">
                <a:latin typeface="Calibri" pitchFamily="34" charset="0"/>
              </a:rPr>
              <a:t>0</a:t>
            </a:r>
          </a:p>
          <a:p>
            <a:r>
              <a:rPr lang="en-US" sz="2400" dirty="0" smtClean="0">
                <a:latin typeface="Calibri" pitchFamily="34" charset="0"/>
              </a:rPr>
              <a:t>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895600" y="914400"/>
            <a:ext cx="2133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19200" y="1600200"/>
            <a:ext cx="152400" cy="335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971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Behavioral </a:t>
            </a:r>
          </a:p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2514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Compiler Transformations </a:t>
            </a:r>
          </a:p>
          <a:p>
            <a:pPr algn="ctr"/>
            <a:r>
              <a:rPr lang="en-US" dirty="0" smtClean="0"/>
              <a:t> +</a:t>
            </a:r>
          </a:p>
          <a:p>
            <a:pPr algn="ctr"/>
            <a:r>
              <a:rPr lang="en-US" dirty="0" smtClean="0"/>
              <a:t>Scheduling Transformations</a:t>
            </a:r>
          </a:p>
          <a:p>
            <a:pPr algn="ctr"/>
            <a:r>
              <a:rPr lang="en-US" dirty="0" smtClean="0"/>
              <a:t>(not including loop pipelining)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7162800" y="2209800"/>
            <a:ext cx="152400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91400" y="2457271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Verify  each</a:t>
            </a:r>
          </a:p>
          <a:p>
            <a:r>
              <a:rPr lang="en-US" dirty="0" smtClean="0"/>
              <a:t>transformation</a:t>
            </a:r>
          </a:p>
          <a:p>
            <a:r>
              <a:rPr lang="en-US" dirty="0" smtClean="0"/>
              <a:t>by theorem- </a:t>
            </a:r>
          </a:p>
          <a:p>
            <a:r>
              <a:rPr lang="en-US" dirty="0" smtClean="0"/>
              <a:t>proving</a:t>
            </a:r>
            <a:r>
              <a:rPr lang="en-US" dirty="0"/>
              <a:t> </a:t>
            </a:r>
            <a:r>
              <a:rPr lang="en-US" dirty="0" smtClean="0"/>
              <a:t>once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0400" y="457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Extract</a:t>
            </a:r>
            <a:endParaRPr lang="en-US" dirty="0"/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4800600" y="4876800"/>
            <a:ext cx="3200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 CCDFG</a:t>
            </a:r>
            <a:r>
              <a:rPr lang="en-US" sz="2400" baseline="-25000" dirty="0" smtClean="0">
                <a:latin typeface="Calibri" pitchFamily="34" charset="0"/>
              </a:rPr>
              <a:t>1</a:t>
            </a:r>
          </a:p>
          <a:p>
            <a:pPr algn="ctr"/>
            <a:r>
              <a:rPr lang="en-US" sz="2400" dirty="0" smtClean="0">
                <a:latin typeface="Calibri" pitchFamily="34" charset="0"/>
              </a:rPr>
              <a:t>(does not account for pipelined designs)</a:t>
            </a:r>
            <a:endParaRPr lang="en-US" sz="2400" baseline="-250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76200" y="4953000"/>
            <a:ext cx="2590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RTL Design</a:t>
            </a:r>
          </a:p>
          <a:p>
            <a:r>
              <a:rPr lang="en-US" sz="2400" dirty="0" smtClean="0">
                <a:latin typeface="Calibri" pitchFamily="34" charset="0"/>
              </a:rPr>
              <a:t>(for non-pipelined designs)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2667000" y="5410200"/>
            <a:ext cx="21336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67000" y="5791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Verify for each design by the SEC framework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5638800" y="3886200"/>
            <a:ext cx="152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638800" y="14478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65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lastModifiedBy>disha</cp:lastModifiedBy>
  <cp:revision>2</cp:revision>
  <dcterms:created xsi:type="dcterms:W3CDTF">2013-02-20T18:22:26Z</dcterms:created>
  <dcterms:modified xsi:type="dcterms:W3CDTF">2013-02-20T18:40:32Z</dcterms:modified>
</cp:coreProperties>
</file>