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510F-4BAB-4D9A-B387-06C4CAD58072}" type="datetimeFigureOut">
              <a:rPr lang="en-US" smtClean="0"/>
              <a:pPr/>
              <a:t>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7E74-CB12-4F85-879A-EC9C34342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524000"/>
            <a:ext cx="7696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81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 behavioral specification</a:t>
            </a:r>
          </a:p>
          <a:p>
            <a:r>
              <a:rPr lang="en-US" dirty="0" smtClean="0"/>
              <a:t>         (input, output, algorithm)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533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 of hardware resources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62100" y="17526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Behavioral synthesis</a:t>
            </a:r>
          </a:p>
          <a:p>
            <a:pPr algn="ctr"/>
            <a:r>
              <a:rPr lang="en-US" sz="3200" dirty="0" smtClean="0"/>
              <a:t> (also called high level synthesis)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1943100" y="4495800"/>
            <a:ext cx="5334000" cy="762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81300" y="4572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RTL Synthesis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3429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</a:t>
            </a:r>
            <a:r>
              <a:rPr lang="en-US" sz="3200" dirty="0" smtClean="0"/>
              <a:t>RTL Design of hardware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5791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3200" dirty="0" smtClean="0"/>
              <a:t>Gate </a:t>
            </a:r>
            <a:r>
              <a:rPr lang="en-US" sz="3200" dirty="0" smtClean="0"/>
              <a:t>Level </a:t>
            </a:r>
            <a:r>
              <a:rPr lang="en-US" sz="3200" dirty="0" smtClean="0"/>
              <a:t>Design of hardware</a:t>
            </a:r>
            <a:endParaRPr lang="en-US" sz="3200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445288" y="4330987"/>
            <a:ext cx="329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4419600" y="52578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419600" y="4038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419600" y="3124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8117632">
            <a:off x="3702761" y="898285"/>
            <a:ext cx="393192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2865787">
            <a:off x="5099743" y="870593"/>
            <a:ext cx="392314" cy="775944"/>
          </a:xfrm>
          <a:prstGeom prst="downArrow">
            <a:avLst>
              <a:gd name="adj1" fmla="val 555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3</cp:revision>
  <dcterms:created xsi:type="dcterms:W3CDTF">2013-02-19T22:36:49Z</dcterms:created>
  <dcterms:modified xsi:type="dcterms:W3CDTF">2013-02-20T18:24:12Z</dcterms:modified>
</cp:coreProperties>
</file>