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2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FC1A-6371-4811-ABC5-593C53A4981F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CF52D-3890-4715-928B-F8462FA001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Mismatch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F7E2E-8A56-4916-B311-985F14F92A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2896-EA05-4E29-841A-40E55456CED8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FED4-7B3A-443B-8834-8E6D88D36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1"/>
          <p:cNvSpPr txBox="1">
            <a:spLocks noChangeArrowheads="1"/>
          </p:cNvSpPr>
          <p:nvPr/>
        </p:nvSpPr>
        <p:spPr bwMode="auto">
          <a:xfrm>
            <a:off x="533400" y="139700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X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71" name="TextBox 25"/>
          <p:cNvSpPr txBox="1">
            <a:spLocks noChangeArrowheads="1"/>
          </p:cNvSpPr>
          <p:nvPr/>
        </p:nvSpPr>
        <p:spPr bwMode="auto">
          <a:xfrm>
            <a:off x="533400" y="281940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Y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72" name="TextBox 26"/>
          <p:cNvSpPr txBox="1">
            <a:spLocks noChangeArrowheads="1"/>
          </p:cNvSpPr>
          <p:nvPr/>
        </p:nvSpPr>
        <p:spPr bwMode="auto">
          <a:xfrm>
            <a:off x="533400" y="429260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Z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066800" y="19812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104900" y="3429000"/>
            <a:ext cx="301625" cy="841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5" name="TextBox 30"/>
          <p:cNvSpPr txBox="1">
            <a:spLocks noChangeArrowheads="1"/>
          </p:cNvSpPr>
          <p:nvPr/>
        </p:nvSpPr>
        <p:spPr bwMode="auto">
          <a:xfrm>
            <a:off x="-381000" y="2286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  </a:t>
            </a:r>
            <a:r>
              <a:rPr lang="en-US">
                <a:latin typeface="Arial Black" pitchFamily="34" charset="0"/>
              </a:rPr>
              <a:t>Before Loop</a:t>
            </a:r>
          </a:p>
        </p:txBody>
      </p:sp>
      <p:sp>
        <p:nvSpPr>
          <p:cNvPr id="7176" name="TextBox 31"/>
          <p:cNvSpPr txBox="1">
            <a:spLocks noChangeArrowheads="1"/>
          </p:cNvSpPr>
          <p:nvPr/>
        </p:nvSpPr>
        <p:spPr bwMode="auto">
          <a:xfrm>
            <a:off x="609600" y="5715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-727074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1066800" y="5334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9" name="TextBox 20"/>
          <p:cNvSpPr txBox="1">
            <a:spLocks noChangeArrowheads="1"/>
          </p:cNvSpPr>
          <p:nvPr/>
        </p:nvSpPr>
        <p:spPr bwMode="auto">
          <a:xfrm>
            <a:off x="-304800" y="54102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          After Loop</a:t>
            </a:r>
          </a:p>
        </p:txBody>
      </p:sp>
      <p:sp>
        <p:nvSpPr>
          <p:cNvPr id="23" name="Bent-Up Arrow 22"/>
          <p:cNvSpPr/>
          <p:nvPr/>
        </p:nvSpPr>
        <p:spPr>
          <a:xfrm rot="10800000">
            <a:off x="76200" y="1676400"/>
            <a:ext cx="457200" cy="3962400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2400" y="548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Bent-Up Arrow 46"/>
          <p:cNvSpPr/>
          <p:nvPr/>
        </p:nvSpPr>
        <p:spPr>
          <a:xfrm>
            <a:off x="1949450" y="1549400"/>
            <a:ext cx="328613" cy="3187700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Left Arrow 47"/>
          <p:cNvSpPr/>
          <p:nvPr/>
        </p:nvSpPr>
        <p:spPr>
          <a:xfrm>
            <a:off x="1952625" y="1503363"/>
            <a:ext cx="247650" cy="201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5" name="TextBox 21"/>
          <p:cNvSpPr txBox="1">
            <a:spLocks noChangeArrowheads="1"/>
          </p:cNvSpPr>
          <p:nvPr/>
        </p:nvSpPr>
        <p:spPr bwMode="auto">
          <a:xfrm>
            <a:off x="3367088" y="130175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X</a:t>
            </a:r>
            <a:r>
              <a:rPr lang="en-US" sz="3200" baseline="-25000" dirty="0">
                <a:latin typeface="Arial Black" pitchFamily="34" charset="0"/>
              </a:rPr>
              <a:t>1</a:t>
            </a:r>
          </a:p>
        </p:txBody>
      </p:sp>
      <p:sp>
        <p:nvSpPr>
          <p:cNvPr id="7186" name="TextBox 21"/>
          <p:cNvSpPr txBox="1">
            <a:spLocks noChangeArrowheads="1"/>
          </p:cNvSpPr>
          <p:nvPr/>
        </p:nvSpPr>
        <p:spPr bwMode="auto">
          <a:xfrm>
            <a:off x="3367088" y="1920875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Y</a:t>
            </a:r>
            <a:r>
              <a:rPr lang="en-US" sz="3200" baseline="-25000" dirty="0" smtClean="0">
                <a:latin typeface="Arial Black" pitchFamily="34" charset="0"/>
              </a:rPr>
              <a:t>1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3367088" y="254000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Z</a:t>
            </a:r>
            <a:r>
              <a:rPr lang="en-US" sz="3200" baseline="-25000" dirty="0" smtClean="0">
                <a:latin typeface="Arial Black" pitchFamily="34" charset="0"/>
              </a:rPr>
              <a:t>1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88" name="TextBox 21"/>
          <p:cNvSpPr txBox="1">
            <a:spLocks noChangeArrowheads="1"/>
          </p:cNvSpPr>
          <p:nvPr/>
        </p:nvSpPr>
        <p:spPr bwMode="auto">
          <a:xfrm>
            <a:off x="3367088" y="3160713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X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89" name="TextBox 21"/>
          <p:cNvSpPr txBox="1">
            <a:spLocks noChangeArrowheads="1"/>
          </p:cNvSpPr>
          <p:nvPr/>
        </p:nvSpPr>
        <p:spPr bwMode="auto">
          <a:xfrm>
            <a:off x="3367088" y="3795713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Y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0" name="TextBox 21"/>
          <p:cNvSpPr txBox="1">
            <a:spLocks noChangeArrowheads="1"/>
          </p:cNvSpPr>
          <p:nvPr/>
        </p:nvSpPr>
        <p:spPr bwMode="auto">
          <a:xfrm>
            <a:off x="3367088" y="4430713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Z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2" name="Rectangle 67"/>
          <p:cNvSpPr>
            <a:spLocks noChangeArrowheads="1"/>
          </p:cNvSpPr>
          <p:nvPr/>
        </p:nvSpPr>
        <p:spPr bwMode="auto">
          <a:xfrm>
            <a:off x="-1309688" y="6211888"/>
            <a:ext cx="457200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 Black" pitchFamily="34" charset="0"/>
              </a:rPr>
              <a:t>     </a:t>
            </a:r>
          </a:p>
          <a:p>
            <a:pPr algn="ctr"/>
            <a:endParaRPr lang="en-US" dirty="0">
              <a:latin typeface="Arial Black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2579688" y="3413125"/>
            <a:ext cx="685800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TextBox 21"/>
          <p:cNvSpPr txBox="1">
            <a:spLocks noChangeArrowheads="1"/>
          </p:cNvSpPr>
          <p:nvPr/>
        </p:nvSpPr>
        <p:spPr bwMode="auto">
          <a:xfrm>
            <a:off x="6262688" y="133985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X</a:t>
            </a:r>
            <a:r>
              <a:rPr lang="en-US" sz="3200" baseline="-25000" dirty="0" smtClean="0">
                <a:latin typeface="Arial Black" pitchFamily="34" charset="0"/>
              </a:rPr>
              <a:t>1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5" name="TextBox 21"/>
          <p:cNvSpPr txBox="1">
            <a:spLocks noChangeArrowheads="1"/>
          </p:cNvSpPr>
          <p:nvPr/>
        </p:nvSpPr>
        <p:spPr bwMode="auto">
          <a:xfrm>
            <a:off x="6262688" y="1958975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Y</a:t>
            </a:r>
            <a:r>
              <a:rPr lang="en-US" sz="3200" baseline="-25000" dirty="0" smtClean="0">
                <a:latin typeface="Arial Black" pitchFamily="34" charset="0"/>
              </a:rPr>
              <a:t>1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6" name="TextBox 21"/>
          <p:cNvSpPr txBox="1">
            <a:spLocks noChangeArrowheads="1"/>
          </p:cNvSpPr>
          <p:nvPr/>
        </p:nvSpPr>
        <p:spPr bwMode="auto">
          <a:xfrm>
            <a:off x="6262688" y="2578100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  </a:t>
            </a:r>
            <a:r>
              <a:rPr lang="en-US" sz="3200" dirty="0" smtClean="0">
                <a:latin typeface="Arial Black" pitchFamily="34" charset="0"/>
              </a:rPr>
              <a:t>Z</a:t>
            </a:r>
            <a:r>
              <a:rPr lang="en-US" sz="3200" baseline="-25000" dirty="0" smtClean="0">
                <a:latin typeface="Arial Black" pitchFamily="34" charset="0"/>
              </a:rPr>
              <a:t>1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7" name="TextBox 21"/>
          <p:cNvSpPr txBox="1">
            <a:spLocks noChangeArrowheads="1"/>
          </p:cNvSpPr>
          <p:nvPr/>
        </p:nvSpPr>
        <p:spPr bwMode="auto">
          <a:xfrm>
            <a:off x="7691438" y="1960563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  </a:t>
            </a:r>
            <a:r>
              <a:rPr lang="en-US" sz="3200" dirty="0" smtClean="0">
                <a:latin typeface="Arial Black" pitchFamily="34" charset="0"/>
              </a:rPr>
              <a:t>X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8" name="TextBox 21"/>
          <p:cNvSpPr txBox="1">
            <a:spLocks noChangeArrowheads="1"/>
          </p:cNvSpPr>
          <p:nvPr/>
        </p:nvSpPr>
        <p:spPr bwMode="auto">
          <a:xfrm>
            <a:off x="7691438" y="2595563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  </a:t>
            </a:r>
            <a:r>
              <a:rPr lang="en-US" sz="3200" dirty="0" smtClean="0">
                <a:latin typeface="Arial Black" pitchFamily="34" charset="0"/>
              </a:rPr>
              <a:t>Y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sp>
        <p:nvSpPr>
          <p:cNvPr id="7199" name="TextBox 21"/>
          <p:cNvSpPr txBox="1">
            <a:spLocks noChangeArrowheads="1"/>
          </p:cNvSpPr>
          <p:nvPr/>
        </p:nvSpPr>
        <p:spPr bwMode="auto">
          <a:xfrm>
            <a:off x="7691438" y="3214688"/>
            <a:ext cx="1371600" cy="5842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   </a:t>
            </a:r>
            <a:r>
              <a:rPr lang="en-US" sz="3200" dirty="0" smtClean="0">
                <a:latin typeface="Arial Black" pitchFamily="34" charset="0"/>
              </a:rPr>
              <a:t> Z</a:t>
            </a:r>
            <a:r>
              <a:rPr lang="en-US" sz="3200" baseline="-25000" dirty="0" smtClean="0">
                <a:latin typeface="Arial Black" pitchFamily="34" charset="0"/>
              </a:rPr>
              <a:t>2</a:t>
            </a:r>
            <a:endParaRPr lang="en-US" sz="3200" baseline="-25000" dirty="0">
              <a:latin typeface="Arial Black" pitchFamily="34" charset="0"/>
            </a:endParaRPr>
          </a:p>
        </p:txBody>
      </p:sp>
      <p:cxnSp>
        <p:nvCxnSpPr>
          <p:cNvPr id="84" name="Straight Arrow Connector 83"/>
          <p:cNvCxnSpPr>
            <a:endCxn id="7194" idx="0"/>
          </p:cNvCxnSpPr>
          <p:nvPr/>
        </p:nvCxnSpPr>
        <p:spPr>
          <a:xfrm rot="16200000" flipH="1">
            <a:off x="6429375" y="820738"/>
            <a:ext cx="555625" cy="4826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1" name="TextBox 84"/>
          <p:cNvSpPr txBox="1">
            <a:spLocks noChangeArrowheads="1"/>
          </p:cNvSpPr>
          <p:nvPr/>
        </p:nvSpPr>
        <p:spPr bwMode="auto">
          <a:xfrm>
            <a:off x="6073775" y="522288"/>
            <a:ext cx="1160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Iter 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H="1">
            <a:off x="8176419" y="1570832"/>
            <a:ext cx="757237" cy="635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3" name="TextBox 88"/>
          <p:cNvSpPr txBox="1">
            <a:spLocks noChangeArrowheads="1"/>
          </p:cNvSpPr>
          <p:nvPr/>
        </p:nvSpPr>
        <p:spPr bwMode="auto">
          <a:xfrm>
            <a:off x="8072438" y="854075"/>
            <a:ext cx="1071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Iter 2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4833938" y="1176338"/>
            <a:ext cx="211137" cy="1925637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5" name="TextBox 90"/>
          <p:cNvSpPr txBox="1">
            <a:spLocks noChangeArrowheads="1"/>
          </p:cNvSpPr>
          <p:nvPr/>
        </p:nvSpPr>
        <p:spPr bwMode="auto">
          <a:xfrm>
            <a:off x="5148263" y="1947863"/>
            <a:ext cx="1160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Iter 1</a:t>
            </a:r>
          </a:p>
        </p:txBody>
      </p:sp>
      <p:sp>
        <p:nvSpPr>
          <p:cNvPr id="92" name="Right Brace 91"/>
          <p:cNvSpPr/>
          <p:nvPr/>
        </p:nvSpPr>
        <p:spPr>
          <a:xfrm>
            <a:off x="4822825" y="3173413"/>
            <a:ext cx="211138" cy="1927225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7" name="TextBox 92"/>
          <p:cNvSpPr txBox="1">
            <a:spLocks noChangeArrowheads="1"/>
          </p:cNvSpPr>
          <p:nvPr/>
        </p:nvSpPr>
        <p:spPr bwMode="auto">
          <a:xfrm>
            <a:off x="5138738" y="3832225"/>
            <a:ext cx="115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Iter 2</a:t>
            </a:r>
          </a:p>
        </p:txBody>
      </p:sp>
      <p:sp>
        <p:nvSpPr>
          <p:cNvPr id="7208" name="TextBox 93"/>
          <p:cNvSpPr txBox="1">
            <a:spLocks noChangeArrowheads="1"/>
          </p:cNvSpPr>
          <p:nvPr/>
        </p:nvSpPr>
        <p:spPr bwMode="auto">
          <a:xfrm>
            <a:off x="6138863" y="4327525"/>
            <a:ext cx="3005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“Pipeline interval is 1”</a:t>
            </a: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-1157288" y="6364288"/>
            <a:ext cx="457200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 Black" pitchFamily="34" charset="0"/>
              </a:rPr>
              <a:t>     Loop</a:t>
            </a:r>
          </a:p>
          <a:p>
            <a:pPr algn="ctr"/>
            <a:endParaRPr lang="en-US" dirty="0">
              <a:latin typeface="Arial Black" pitchFamily="34" charset="0"/>
            </a:endParaRP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2106613" y="62118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 Black" pitchFamily="34" charset="0"/>
              </a:rPr>
              <a:t>Sequential</a:t>
            </a:r>
          </a:p>
          <a:p>
            <a:pPr algn="ctr"/>
            <a:r>
              <a:rPr lang="en-US" dirty="0">
                <a:latin typeface="Arial Black" pitchFamily="34" charset="0"/>
              </a:rPr>
              <a:t>Execution</a:t>
            </a: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5410200" y="62118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Pipelined</a:t>
            </a:r>
            <a:endParaRPr lang="en-US" dirty="0">
              <a:latin typeface="Arial Black" pitchFamily="34" charset="0"/>
            </a:endParaRPr>
          </a:p>
          <a:p>
            <a:pPr algn="ctr"/>
            <a:r>
              <a:rPr lang="en-US" dirty="0">
                <a:latin typeface="Arial Black" pitchFamily="34" charset="0"/>
              </a:rPr>
              <a:t>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2</cp:revision>
  <dcterms:created xsi:type="dcterms:W3CDTF">2013-02-21T16:27:44Z</dcterms:created>
  <dcterms:modified xsi:type="dcterms:W3CDTF">2013-02-21T16:33:45Z</dcterms:modified>
</cp:coreProperties>
</file>