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0405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286" y="-96"/>
      </p:cViewPr>
      <p:guideLst>
        <p:guide orient="horz" pos="2160"/>
        <p:guide pos="22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42" y="2130426"/>
            <a:ext cx="598447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5" y="3886200"/>
            <a:ext cx="492839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408" y="274639"/>
            <a:ext cx="158412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28" y="274639"/>
            <a:ext cx="46350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56" y="4406901"/>
            <a:ext cx="59844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156" y="2906713"/>
            <a:ext cx="598447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28" y="1600201"/>
            <a:ext cx="310958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8953" y="1600201"/>
            <a:ext cx="310958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28" y="1535113"/>
            <a:ext cx="31108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028" y="2174875"/>
            <a:ext cx="31108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6508" y="1535113"/>
            <a:ext cx="3112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76508" y="2174875"/>
            <a:ext cx="3112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28" y="273050"/>
            <a:ext cx="23162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665" y="273051"/>
            <a:ext cx="393587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028" y="1435101"/>
            <a:ext cx="23162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00" y="4800600"/>
            <a:ext cx="42243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80000" y="612775"/>
            <a:ext cx="42243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0000" y="5367338"/>
            <a:ext cx="42243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28" y="274638"/>
            <a:ext cx="63365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28" y="1600201"/>
            <a:ext cx="63365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28" y="6356351"/>
            <a:ext cx="1642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AF75-B62B-4612-ABE5-258B880D20BA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5526" y="6356351"/>
            <a:ext cx="2229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737" y="6356351"/>
            <a:ext cx="1642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D6BF-03B5-451B-953B-F3BC559B7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6014" y="304800"/>
          <a:ext cx="6688536" cy="2561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98"/>
                <a:gridCol w="1320469"/>
                <a:gridCol w="1143729"/>
                <a:gridCol w="1243833"/>
                <a:gridCol w="1337707"/>
              </a:tblGrid>
              <a:tr h="547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Hardware</a:t>
                      </a:r>
                      <a:r>
                        <a:rPr lang="en-US" sz="1800" baseline="0" dirty="0" smtClean="0">
                          <a:latin typeface="Arial Black" pitchFamily="34" charset="0"/>
                        </a:rPr>
                        <a:t> resource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# available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Cycle 1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Cycle</a:t>
                      </a:r>
                      <a:r>
                        <a:rPr lang="en-US" sz="1800" baseline="0" dirty="0" smtClean="0">
                          <a:latin typeface="Arial Black" pitchFamily="34" charset="0"/>
                        </a:rPr>
                        <a:t> 2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Cycle3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  <a:tr h="9453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8 bit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Arial Black" pitchFamily="34" charset="0"/>
                        </a:rPr>
                        <a:t>multiplier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2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a</a:t>
                      </a:r>
                      <a:r>
                        <a:rPr lang="en-US" sz="1800" baseline="0" dirty="0" smtClean="0">
                          <a:latin typeface="Arial Black" pitchFamily="34" charset="0"/>
                        </a:rPr>
                        <a:t> * b,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Arial Black" pitchFamily="34" charset="0"/>
                        </a:rPr>
                        <a:t>c * d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  <a:tr h="9453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16 </a:t>
                      </a:r>
                      <a:r>
                        <a:rPr lang="en-US" sz="1800" smtClean="0">
                          <a:latin typeface="Arial Black" pitchFamily="34" charset="0"/>
                        </a:rPr>
                        <a:t>bit</a:t>
                      </a:r>
                      <a:r>
                        <a:rPr lang="en-US" sz="1800" baseline="0" smtClean="0">
                          <a:latin typeface="Arial Black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smtClean="0">
                          <a:latin typeface="Arial Black" pitchFamily="34" charset="0"/>
                        </a:rPr>
                        <a:t>adder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1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Black" pitchFamily="34" charset="0"/>
                        </a:rPr>
                        <a:t>p</a:t>
                      </a:r>
                      <a:r>
                        <a:rPr lang="en-US" sz="1800" baseline="0" dirty="0" smtClean="0">
                          <a:latin typeface="Arial Black" pitchFamily="34" charset="0"/>
                        </a:rPr>
                        <a:t> + q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6014" y="3733800"/>
          <a:ext cx="6688534" cy="259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55"/>
                <a:gridCol w="1437812"/>
                <a:gridCol w="1049853"/>
                <a:gridCol w="1337707"/>
                <a:gridCol w="1337707"/>
              </a:tblGrid>
              <a:tr h="547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Hardware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resource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# available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Cycle 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Cycle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2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Cycle3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  <a:tr h="9453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8 bit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Arial Black" pitchFamily="34" charset="0"/>
                        </a:rPr>
                        <a:t>multiplier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a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* b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c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* d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  <a:tr h="9453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16 bit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adder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1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 Black" pitchFamily="34" charset="0"/>
                        </a:rPr>
                        <a:t>p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 + q</a:t>
                      </a:r>
                      <a:endParaRPr lang="en-US" sz="2000" dirty="0">
                        <a:latin typeface="Arial Black" pitchFamily="34" charset="0"/>
                      </a:endParaRPr>
                    </a:p>
                  </a:txBody>
                  <a:tcPr marL="70406" marR="70406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3276600"/>
            <a:ext cx="7040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5</cp:revision>
  <dcterms:created xsi:type="dcterms:W3CDTF">2013-02-20T18:03:00Z</dcterms:created>
  <dcterms:modified xsi:type="dcterms:W3CDTF">2013-02-21T16:04:17Z</dcterms:modified>
</cp:coreProperties>
</file>