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 preferSingleView="1">
    <p:restoredLeft sz="19957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0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83137-03CD-4749-9F36-99E6F689CBAC}" type="datetimeFigureOut">
              <a:rPr lang="en-US" smtClean="0"/>
              <a:t>1/24/2017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4F8D-85DE-4846-84B9-8F312560A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500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83137-03CD-4749-9F36-99E6F689CBAC}" type="datetimeFigureOut">
              <a:rPr lang="en-US" smtClean="0"/>
              <a:t>1/24/2017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4F8D-85DE-4846-84B9-8F312560A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141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83137-03CD-4749-9F36-99E6F689CBAC}" type="datetimeFigureOut">
              <a:rPr lang="en-US" smtClean="0"/>
              <a:t>1/24/2017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4F8D-85DE-4846-84B9-8F312560A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667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83137-03CD-4749-9F36-99E6F689CBAC}" type="datetimeFigureOut">
              <a:rPr lang="en-US" smtClean="0"/>
              <a:t>1/24/2017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4F8D-85DE-4846-84B9-8F312560A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393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83137-03CD-4749-9F36-99E6F689CBAC}" type="datetimeFigureOut">
              <a:rPr lang="en-US" smtClean="0"/>
              <a:t>1/24/2017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4F8D-85DE-4846-84B9-8F312560A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760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83137-03CD-4749-9F36-99E6F689CBAC}" type="datetimeFigureOut">
              <a:rPr lang="en-US" smtClean="0"/>
              <a:t>1/24/2017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4F8D-85DE-4846-84B9-8F312560A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12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83137-03CD-4749-9F36-99E6F689CBAC}" type="datetimeFigureOut">
              <a:rPr lang="en-US" smtClean="0"/>
              <a:t>1/24/2017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4F8D-85DE-4846-84B9-8F312560A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692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83137-03CD-4749-9F36-99E6F689CBAC}" type="datetimeFigureOut">
              <a:rPr lang="en-US" smtClean="0"/>
              <a:t>1/24/2017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4F8D-85DE-4846-84B9-8F312560A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589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83137-03CD-4749-9F36-99E6F689CBAC}" type="datetimeFigureOut">
              <a:rPr lang="en-US" smtClean="0"/>
              <a:t>1/24/2017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4F8D-85DE-4846-84B9-8F312560A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91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83137-03CD-4749-9F36-99E6F689CBAC}" type="datetimeFigureOut">
              <a:rPr lang="en-US" smtClean="0"/>
              <a:t>1/24/2017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4F8D-85DE-4846-84B9-8F312560A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090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83137-03CD-4749-9F36-99E6F689CBAC}" type="datetimeFigureOut">
              <a:rPr lang="en-US" smtClean="0"/>
              <a:t>1/24/2017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4F8D-85DE-4846-84B9-8F312560A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349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483137-03CD-4749-9F36-99E6F689CBAC}" type="datetimeFigureOut">
              <a:rPr lang="en-US" smtClean="0"/>
              <a:t>1/24/2017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DD4F8D-85DE-4846-84B9-8F312560A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714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405829" y="54687"/>
            <a:ext cx="353010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effectLst/>
              </a:rPr>
              <a:t>(</a:t>
            </a:r>
            <a:r>
              <a:rPr lang="en-US" dirty="0" err="1" smtClean="0">
                <a:effectLst/>
              </a:rPr>
              <a:t>defun</a:t>
            </a:r>
            <a:r>
              <a:rPr lang="en-US" dirty="0" smtClean="0">
                <a:effectLst/>
              </a:rPr>
              <a:t> expression-p (x)</a:t>
            </a:r>
          </a:p>
          <a:p>
            <a:r>
              <a:rPr lang="en-US" dirty="0" smtClean="0">
                <a:effectLst/>
              </a:rPr>
              <a:t>  </a:t>
            </a:r>
            <a:r>
              <a:rPr lang="en-US" dirty="0" smtClean="0">
                <a:effectLst/>
              </a:rPr>
              <a:t>(</a:t>
            </a:r>
            <a:r>
              <a:rPr lang="en-US" dirty="0" smtClean="0">
                <a:effectLst/>
              </a:rPr>
              <a:t>and (</a:t>
            </a:r>
            <a:r>
              <a:rPr lang="en-US" dirty="0" err="1" smtClean="0">
                <a:effectLst/>
              </a:rPr>
              <a:t>consp</a:t>
            </a:r>
            <a:r>
              <a:rPr lang="en-US" dirty="0" smtClean="0">
                <a:effectLst/>
              </a:rPr>
              <a:t> x)</a:t>
            </a:r>
          </a:p>
          <a:p>
            <a:r>
              <a:rPr lang="en-US" dirty="0" smtClean="0">
                <a:effectLst/>
              </a:rPr>
              <a:t>      </a:t>
            </a:r>
            <a:r>
              <a:rPr lang="en-US" dirty="0" smtClean="0">
                <a:effectLst/>
              </a:rPr>
              <a:t>     (</a:t>
            </a:r>
            <a:r>
              <a:rPr lang="en-US" dirty="0" smtClean="0">
                <a:effectLst/>
              </a:rPr>
              <a:t>or (load-expression-p x) </a:t>
            </a:r>
          </a:p>
          <a:p>
            <a:r>
              <a:rPr lang="en-US" dirty="0" smtClean="0">
                <a:effectLst/>
              </a:rPr>
              <a:t>           </a:t>
            </a:r>
            <a:r>
              <a:rPr lang="en-US" dirty="0" smtClean="0">
                <a:effectLst/>
              </a:rPr>
              <a:t>      </a:t>
            </a:r>
            <a:r>
              <a:rPr lang="en-US" dirty="0" smtClean="0">
                <a:effectLst/>
              </a:rPr>
              <a:t>(add-expression-p x) </a:t>
            </a:r>
          </a:p>
          <a:p>
            <a:r>
              <a:rPr lang="en-US" dirty="0" smtClean="0">
                <a:effectLst/>
              </a:rPr>
              <a:t>            </a:t>
            </a:r>
            <a:r>
              <a:rPr lang="en-US" dirty="0" smtClean="0">
                <a:effectLst/>
              </a:rPr>
              <a:t>     (</a:t>
            </a:r>
            <a:r>
              <a:rPr lang="en-US" dirty="0" err="1" smtClean="0">
                <a:effectLst/>
              </a:rPr>
              <a:t>xor</a:t>
            </a:r>
            <a:r>
              <a:rPr lang="en-US" dirty="0" smtClean="0">
                <a:effectLst/>
              </a:rPr>
              <a:t>-expression-p x)...)))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401990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effectLst/>
              </a:rPr>
              <a:t>(</a:t>
            </a:r>
            <a:r>
              <a:rPr lang="en-US" dirty="0" err="1" smtClean="0">
                <a:effectLst/>
              </a:rPr>
              <a:t>defun</a:t>
            </a:r>
            <a:r>
              <a:rPr lang="en-US" dirty="0" smtClean="0">
                <a:effectLst/>
              </a:rPr>
              <a:t> add-expression-p (x)</a:t>
            </a:r>
          </a:p>
          <a:p>
            <a:r>
              <a:rPr lang="en-US" dirty="0" smtClean="0">
                <a:effectLst/>
              </a:rPr>
              <a:t>  (and (equal (</a:t>
            </a:r>
            <a:r>
              <a:rPr lang="en-US" dirty="0" err="1" smtClean="0">
                <a:effectLst/>
              </a:rPr>
              <a:t>len</a:t>
            </a:r>
            <a:r>
              <a:rPr lang="en-US" dirty="0" smtClean="0">
                <a:effectLst/>
              </a:rPr>
              <a:t> x) 3)</a:t>
            </a:r>
          </a:p>
          <a:p>
            <a:r>
              <a:rPr lang="en-US" dirty="0" smtClean="0">
                <a:effectLst/>
              </a:rPr>
              <a:t>           (equal (first x) 'add)</a:t>
            </a:r>
          </a:p>
          <a:p>
            <a:r>
              <a:rPr lang="en-US" dirty="0" smtClean="0">
                <a:effectLst/>
              </a:rPr>
              <a:t>           (variable-or-</a:t>
            </a:r>
            <a:r>
              <a:rPr lang="en-US" dirty="0" err="1" smtClean="0">
                <a:effectLst/>
              </a:rPr>
              <a:t>numberp</a:t>
            </a:r>
            <a:r>
              <a:rPr lang="en-US" dirty="0" smtClean="0">
                <a:effectLst/>
              </a:rPr>
              <a:t> (second x))</a:t>
            </a:r>
          </a:p>
          <a:p>
            <a:r>
              <a:rPr lang="en-US" dirty="0" smtClean="0">
                <a:effectLst/>
              </a:rPr>
              <a:t>           (variable-or-</a:t>
            </a:r>
            <a:r>
              <a:rPr lang="en-US" dirty="0" err="1" smtClean="0">
                <a:effectLst/>
              </a:rPr>
              <a:t>numberp</a:t>
            </a:r>
            <a:r>
              <a:rPr lang="en-US" dirty="0" smtClean="0">
                <a:effectLst/>
              </a:rPr>
              <a:t> (third x))))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405829" y="1558648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effectLst/>
              </a:rPr>
              <a:t>(</a:t>
            </a:r>
            <a:r>
              <a:rPr lang="en-US" dirty="0" err="1" smtClean="0">
                <a:effectLst/>
              </a:rPr>
              <a:t>defun</a:t>
            </a:r>
            <a:r>
              <a:rPr lang="en-US" dirty="0" smtClean="0">
                <a:effectLst/>
              </a:rPr>
              <a:t> assignment-statement-p (x)</a:t>
            </a:r>
          </a:p>
          <a:p>
            <a:r>
              <a:rPr lang="en-US" dirty="0" smtClean="0">
                <a:effectLst/>
              </a:rPr>
              <a:t>  (</a:t>
            </a:r>
            <a:r>
              <a:rPr lang="en-US" dirty="0" smtClean="0">
                <a:effectLst/>
              </a:rPr>
              <a:t>and (equal (</a:t>
            </a:r>
            <a:r>
              <a:rPr lang="en-US" dirty="0" err="1" smtClean="0">
                <a:effectLst/>
              </a:rPr>
              <a:t>len</a:t>
            </a:r>
            <a:r>
              <a:rPr lang="en-US" dirty="0" smtClean="0">
                <a:effectLst/>
              </a:rPr>
              <a:t> x) 1)</a:t>
            </a:r>
          </a:p>
          <a:p>
            <a:r>
              <a:rPr lang="en-US" dirty="0" smtClean="0">
                <a:effectLst/>
              </a:rPr>
              <a:t>           (</a:t>
            </a:r>
            <a:r>
              <a:rPr lang="en-US" dirty="0" smtClean="0">
                <a:effectLst/>
              </a:rPr>
              <a:t>and (equal (</a:t>
            </a:r>
            <a:r>
              <a:rPr lang="en-US" dirty="0" err="1" smtClean="0">
                <a:effectLst/>
              </a:rPr>
              <a:t>len</a:t>
            </a:r>
            <a:r>
              <a:rPr lang="en-US" dirty="0" smtClean="0">
                <a:effectLst/>
              </a:rPr>
              <a:t> (car x)) 2)</a:t>
            </a:r>
          </a:p>
          <a:p>
            <a:r>
              <a:rPr lang="en-US" dirty="0" smtClean="0">
                <a:effectLst/>
              </a:rPr>
              <a:t>                    (</a:t>
            </a:r>
            <a:r>
              <a:rPr lang="en-US" dirty="0" smtClean="0">
                <a:effectLst/>
              </a:rPr>
              <a:t>first (car x)) (</a:t>
            </a:r>
            <a:r>
              <a:rPr lang="en-US" dirty="0" err="1" smtClean="0">
                <a:effectLst/>
              </a:rPr>
              <a:t>symbolp</a:t>
            </a:r>
            <a:r>
              <a:rPr lang="en-US" dirty="0" smtClean="0">
                <a:effectLst/>
              </a:rPr>
              <a:t> (first (car x)))</a:t>
            </a:r>
          </a:p>
          <a:p>
            <a:r>
              <a:rPr lang="en-US" dirty="0" smtClean="0">
                <a:effectLst/>
              </a:rPr>
              <a:t>                    (</a:t>
            </a:r>
            <a:r>
              <a:rPr lang="en-US" dirty="0" smtClean="0">
                <a:effectLst/>
              </a:rPr>
              <a:t>expression-p (second (car x))))))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1557328"/>
            <a:ext cx="4502989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effectLst/>
              </a:rPr>
              <a:t>(</a:t>
            </a:r>
            <a:r>
              <a:rPr lang="en-US" dirty="0" err="1" smtClean="0">
                <a:effectLst/>
              </a:rPr>
              <a:t>defun</a:t>
            </a:r>
            <a:r>
              <a:rPr lang="en-US" dirty="0" smtClean="0">
                <a:effectLst/>
              </a:rPr>
              <a:t> phi-expression-p (x)</a:t>
            </a:r>
          </a:p>
          <a:p>
            <a:r>
              <a:rPr lang="en-US" dirty="0" smtClean="0">
                <a:effectLst/>
              </a:rPr>
              <a:t>  (and (</a:t>
            </a:r>
            <a:r>
              <a:rPr lang="en-US" dirty="0" err="1" smtClean="0">
                <a:effectLst/>
              </a:rPr>
              <a:t>consp</a:t>
            </a:r>
            <a:r>
              <a:rPr lang="en-US" dirty="0" smtClean="0">
                <a:effectLst/>
              </a:rPr>
              <a:t> x) (equal (</a:t>
            </a:r>
            <a:r>
              <a:rPr lang="en-US" dirty="0" err="1" smtClean="0">
                <a:effectLst/>
              </a:rPr>
              <a:t>len</a:t>
            </a:r>
            <a:r>
              <a:rPr lang="en-US" dirty="0" smtClean="0">
                <a:effectLst/>
              </a:rPr>
              <a:t> x) 1)</a:t>
            </a:r>
          </a:p>
          <a:p>
            <a:r>
              <a:rPr lang="en-US" dirty="0" smtClean="0">
                <a:effectLst/>
              </a:rPr>
              <a:t>           (</a:t>
            </a:r>
            <a:r>
              <a:rPr lang="en-US" dirty="0" err="1" smtClean="0">
                <a:effectLst/>
              </a:rPr>
              <a:t>consp</a:t>
            </a:r>
            <a:r>
              <a:rPr lang="en-US" dirty="0" smtClean="0">
                <a:effectLst/>
              </a:rPr>
              <a:t> (car x)) (&gt; (</a:t>
            </a:r>
            <a:r>
              <a:rPr lang="en-US" dirty="0" err="1" smtClean="0">
                <a:effectLst/>
              </a:rPr>
              <a:t>len</a:t>
            </a:r>
            <a:r>
              <a:rPr lang="en-US" dirty="0" smtClean="0">
                <a:effectLst/>
              </a:rPr>
              <a:t> (car x)) 2)</a:t>
            </a:r>
          </a:p>
          <a:p>
            <a:r>
              <a:rPr lang="en-US" dirty="0" smtClean="0">
                <a:effectLst/>
              </a:rPr>
              <a:t>           (equal (</a:t>
            </a:r>
            <a:r>
              <a:rPr lang="en-US" dirty="0" err="1" smtClean="0">
                <a:effectLst/>
              </a:rPr>
              <a:t>caar</a:t>
            </a:r>
            <a:r>
              <a:rPr lang="en-US" dirty="0" smtClean="0">
                <a:effectLst/>
              </a:rPr>
              <a:t> x) 'phi) (phi-l (</a:t>
            </a:r>
            <a:r>
              <a:rPr lang="en-US" dirty="0" err="1" smtClean="0">
                <a:effectLst/>
              </a:rPr>
              <a:t>cdr</a:t>
            </a:r>
            <a:r>
              <a:rPr lang="en-US" dirty="0" smtClean="0">
                <a:effectLst/>
              </a:rPr>
              <a:t> (car x</a:t>
            </a:r>
            <a:r>
              <a:rPr lang="en-US" dirty="0" smtClean="0">
                <a:effectLst/>
              </a:rPr>
              <a:t>)))))</a:t>
            </a:r>
          </a:p>
          <a:p>
            <a:endParaRPr lang="en-US" dirty="0" smtClean="0">
              <a:effectLst/>
            </a:endParaRPr>
          </a:p>
          <a:p>
            <a:r>
              <a:rPr lang="en-US" dirty="0" smtClean="0">
                <a:effectLst/>
              </a:rPr>
              <a:t>(</a:t>
            </a:r>
            <a:r>
              <a:rPr lang="en-US" dirty="0" err="1" smtClean="0">
                <a:effectLst/>
              </a:rPr>
              <a:t>defun</a:t>
            </a:r>
            <a:r>
              <a:rPr lang="en-US" dirty="0" smtClean="0">
                <a:effectLst/>
              </a:rPr>
              <a:t> phi-statement-p (x)</a:t>
            </a:r>
          </a:p>
          <a:p>
            <a:r>
              <a:rPr lang="en-US" dirty="0" smtClean="0">
                <a:effectLst/>
              </a:rPr>
              <a:t>  (and (</a:t>
            </a:r>
            <a:r>
              <a:rPr lang="en-US" dirty="0" err="1" smtClean="0">
                <a:effectLst/>
              </a:rPr>
              <a:t>consp</a:t>
            </a:r>
            <a:r>
              <a:rPr lang="en-US" dirty="0" smtClean="0">
                <a:effectLst/>
              </a:rPr>
              <a:t> x) (equal (</a:t>
            </a:r>
            <a:r>
              <a:rPr lang="en-US" dirty="0" err="1" smtClean="0">
                <a:effectLst/>
              </a:rPr>
              <a:t>len</a:t>
            </a:r>
            <a:r>
              <a:rPr lang="en-US" dirty="0" smtClean="0">
                <a:effectLst/>
              </a:rPr>
              <a:t> x) 2)</a:t>
            </a:r>
          </a:p>
          <a:p>
            <a:r>
              <a:rPr lang="en-US" dirty="0" smtClean="0">
                <a:effectLst/>
              </a:rPr>
              <a:t>           (</a:t>
            </a:r>
            <a:r>
              <a:rPr lang="en-US" dirty="0" err="1" smtClean="0">
                <a:effectLst/>
              </a:rPr>
              <a:t>symbolp</a:t>
            </a:r>
            <a:r>
              <a:rPr lang="en-US" dirty="0" smtClean="0">
                <a:effectLst/>
              </a:rPr>
              <a:t> (first x)) (first x)</a:t>
            </a:r>
          </a:p>
          <a:p>
            <a:r>
              <a:rPr lang="en-US" dirty="0" smtClean="0">
                <a:effectLst/>
              </a:rPr>
              <a:t>           (phi-expression-p (</a:t>
            </a:r>
            <a:r>
              <a:rPr lang="en-US" dirty="0" err="1" smtClean="0">
                <a:effectLst/>
              </a:rPr>
              <a:t>cdr</a:t>
            </a:r>
            <a:r>
              <a:rPr lang="en-US" dirty="0" smtClean="0">
                <a:effectLst/>
              </a:rPr>
              <a:t> x))))</a:t>
            </a:r>
          </a:p>
          <a:p>
            <a:endParaRPr lang="en-US" dirty="0"/>
          </a:p>
          <a:p>
            <a:r>
              <a:rPr lang="en-US" dirty="0" smtClean="0">
                <a:effectLst/>
              </a:rPr>
              <a:t>(</a:t>
            </a:r>
            <a:r>
              <a:rPr lang="en-US" dirty="0" err="1" smtClean="0">
                <a:effectLst/>
              </a:rPr>
              <a:t>defun</a:t>
            </a:r>
            <a:r>
              <a:rPr lang="en-US" dirty="0" smtClean="0">
                <a:effectLst/>
              </a:rPr>
              <a:t> evaluate-</a:t>
            </a:r>
            <a:r>
              <a:rPr lang="en-US" dirty="0" err="1" smtClean="0">
                <a:effectLst/>
              </a:rPr>
              <a:t>val</a:t>
            </a:r>
            <a:r>
              <a:rPr lang="en-US" dirty="0" smtClean="0">
                <a:effectLst/>
              </a:rPr>
              <a:t> (</a:t>
            </a:r>
            <a:r>
              <a:rPr lang="en-US" dirty="0" err="1" smtClean="0">
                <a:effectLst/>
              </a:rPr>
              <a:t>val</a:t>
            </a:r>
            <a:r>
              <a:rPr lang="en-US" dirty="0" smtClean="0">
                <a:effectLst/>
              </a:rPr>
              <a:t> bindings)</a:t>
            </a:r>
          </a:p>
          <a:p>
            <a:r>
              <a:rPr lang="en-US" dirty="0" smtClean="0">
                <a:effectLst/>
              </a:rPr>
              <a:t>   (if (</a:t>
            </a:r>
            <a:r>
              <a:rPr lang="en-US" dirty="0" err="1" smtClean="0">
                <a:effectLst/>
              </a:rPr>
              <a:t>symbolp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val</a:t>
            </a:r>
            <a:r>
              <a:rPr lang="en-US" dirty="0" smtClean="0">
                <a:effectLst/>
              </a:rPr>
              <a:t>) </a:t>
            </a:r>
          </a:p>
          <a:p>
            <a:r>
              <a:rPr lang="en-US" dirty="0" smtClean="0">
                <a:effectLst/>
              </a:rPr>
              <a:t>        (</a:t>
            </a:r>
            <a:r>
              <a:rPr lang="en-US" dirty="0" err="1" smtClean="0">
                <a:effectLst/>
              </a:rPr>
              <a:t>cdr</a:t>
            </a:r>
            <a:r>
              <a:rPr lang="en-US" dirty="0" smtClean="0">
                <a:effectLst/>
              </a:rPr>
              <a:t> (</a:t>
            </a:r>
            <a:r>
              <a:rPr lang="en-US" dirty="0" err="1" smtClean="0">
                <a:effectLst/>
              </a:rPr>
              <a:t>assoc</a:t>
            </a:r>
            <a:r>
              <a:rPr lang="en-US" dirty="0" smtClean="0">
                <a:effectLst/>
              </a:rPr>
              <a:t>-equal </a:t>
            </a:r>
            <a:r>
              <a:rPr lang="en-US" dirty="0" err="1" smtClean="0">
                <a:effectLst/>
              </a:rPr>
              <a:t>val</a:t>
            </a:r>
            <a:r>
              <a:rPr lang="en-US" dirty="0" smtClean="0">
                <a:effectLst/>
              </a:rPr>
              <a:t> bindings)) </a:t>
            </a:r>
            <a:r>
              <a:rPr lang="en-US" dirty="0" err="1" smtClean="0">
                <a:effectLst/>
              </a:rPr>
              <a:t>val</a:t>
            </a:r>
            <a:r>
              <a:rPr lang="en-US" dirty="0" smtClean="0">
                <a:effectLst/>
              </a:rPr>
              <a:t>))</a:t>
            </a:r>
          </a:p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405829" y="3062609"/>
            <a:ext cx="7578307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effectLst/>
              </a:rPr>
              <a:t>(</a:t>
            </a:r>
            <a:r>
              <a:rPr lang="en-US" dirty="0" err="1" smtClean="0">
                <a:effectLst/>
              </a:rPr>
              <a:t>defun</a:t>
            </a:r>
            <a:r>
              <a:rPr lang="en-US" dirty="0" smtClean="0">
                <a:effectLst/>
              </a:rPr>
              <a:t> choose (choices </a:t>
            </a:r>
            <a:r>
              <a:rPr lang="en-US" dirty="0" err="1" smtClean="0">
                <a:effectLst/>
              </a:rPr>
              <a:t>prev</a:t>
            </a:r>
            <a:r>
              <a:rPr lang="en-US" dirty="0" smtClean="0">
                <a:effectLst/>
              </a:rPr>
              <a:t>-bb)</a:t>
            </a:r>
          </a:p>
          <a:p>
            <a:r>
              <a:rPr lang="en-US" dirty="0" smtClean="0">
                <a:effectLst/>
              </a:rPr>
              <a:t>  (if (or (equal (nth 1 (first choices)) </a:t>
            </a:r>
            <a:r>
              <a:rPr lang="en-US" dirty="0" err="1" smtClean="0">
                <a:effectLst/>
              </a:rPr>
              <a:t>prev</a:t>
            </a:r>
            <a:r>
              <a:rPr lang="en-US" dirty="0" smtClean="0">
                <a:effectLst/>
              </a:rPr>
              <a:t>-bb)</a:t>
            </a:r>
          </a:p>
          <a:p>
            <a:r>
              <a:rPr lang="en-US" dirty="0" smtClean="0">
                <a:effectLst/>
              </a:rPr>
              <a:t>             (equal (symbol-name (nth 1 (first choices))) </a:t>
            </a:r>
            <a:r>
              <a:rPr lang="en-US" dirty="0" err="1" smtClean="0">
                <a:effectLst/>
              </a:rPr>
              <a:t>prev</a:t>
            </a:r>
            <a:r>
              <a:rPr lang="en-US" dirty="0" smtClean="0">
                <a:effectLst/>
              </a:rPr>
              <a:t>-bb))</a:t>
            </a:r>
          </a:p>
          <a:p>
            <a:r>
              <a:rPr lang="en-US" dirty="0" smtClean="0">
                <a:effectLst/>
              </a:rPr>
              <a:t>             </a:t>
            </a:r>
            <a:r>
              <a:rPr lang="en-US" dirty="0" smtClean="0">
                <a:effectLst/>
              </a:rPr>
              <a:t>      </a:t>
            </a:r>
            <a:r>
              <a:rPr lang="en-US" dirty="0" smtClean="0">
                <a:effectLst/>
              </a:rPr>
              <a:t>(nth 0 (first choices))</a:t>
            </a:r>
          </a:p>
          <a:p>
            <a:r>
              <a:rPr lang="en-US" dirty="0" smtClean="0">
                <a:effectLst/>
              </a:rPr>
              <a:t>                   (nth 0 (second choices))))</a:t>
            </a:r>
          </a:p>
          <a:p>
            <a:r>
              <a:rPr lang="en-US" dirty="0" smtClean="0">
                <a:effectLst/>
              </a:rPr>
              <a:t>(</a:t>
            </a:r>
            <a:r>
              <a:rPr lang="en-US" dirty="0" err="1" smtClean="0">
                <a:effectLst/>
              </a:rPr>
              <a:t>defun</a:t>
            </a:r>
            <a:r>
              <a:rPr lang="en-US" dirty="0" smtClean="0">
                <a:effectLst/>
              </a:rPr>
              <a:t> execute-phi (</a:t>
            </a:r>
            <a:r>
              <a:rPr lang="en-US" dirty="0" err="1" smtClean="0">
                <a:effectLst/>
              </a:rPr>
              <a:t>stmt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init</a:t>
            </a:r>
            <a:r>
              <a:rPr lang="en-US" dirty="0" smtClean="0">
                <a:effectLst/>
              </a:rPr>
              <a:t>-state </a:t>
            </a:r>
            <a:r>
              <a:rPr lang="en-US" dirty="0" err="1" smtClean="0">
                <a:effectLst/>
              </a:rPr>
              <a:t>prev</a:t>
            </a:r>
            <a:r>
              <a:rPr lang="en-US" dirty="0" smtClean="0">
                <a:effectLst/>
              </a:rPr>
              <a:t>-bb)</a:t>
            </a:r>
          </a:p>
          <a:p>
            <a:r>
              <a:rPr lang="en-US" dirty="0" smtClean="0">
                <a:effectLst/>
              </a:rPr>
              <a:t>  (let* ((expr (</a:t>
            </a:r>
            <a:r>
              <a:rPr lang="en-US" dirty="0" err="1" smtClean="0">
                <a:effectLst/>
              </a:rPr>
              <a:t>cdr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stmt</a:t>
            </a:r>
            <a:r>
              <a:rPr lang="en-US" dirty="0" smtClean="0">
                <a:effectLst/>
              </a:rPr>
              <a:t>))</a:t>
            </a:r>
          </a:p>
          <a:p>
            <a:r>
              <a:rPr lang="en-US" dirty="0" smtClean="0">
                <a:effectLst/>
              </a:rPr>
              <a:t>            (</a:t>
            </a:r>
            <a:r>
              <a:rPr lang="en-US" dirty="0" err="1" smtClean="0">
                <a:effectLst/>
              </a:rPr>
              <a:t>var</a:t>
            </a:r>
            <a:r>
              <a:rPr lang="en-US" dirty="0" smtClean="0">
                <a:effectLst/>
              </a:rPr>
              <a:t> (first </a:t>
            </a:r>
            <a:r>
              <a:rPr lang="en-US" dirty="0" err="1" smtClean="0">
                <a:effectLst/>
              </a:rPr>
              <a:t>stmt</a:t>
            </a:r>
            <a:r>
              <a:rPr lang="en-US" dirty="0" smtClean="0">
                <a:effectLst/>
              </a:rPr>
              <a:t>))</a:t>
            </a:r>
          </a:p>
          <a:p>
            <a:r>
              <a:rPr lang="en-US" dirty="0" smtClean="0">
                <a:effectLst/>
              </a:rPr>
              <a:t>            (</a:t>
            </a:r>
            <a:r>
              <a:rPr lang="en-US" dirty="0" err="1" smtClean="0">
                <a:effectLst/>
              </a:rPr>
              <a:t>val</a:t>
            </a:r>
            <a:r>
              <a:rPr lang="en-US" dirty="0" smtClean="0">
                <a:effectLst/>
              </a:rPr>
              <a:t> (evaluate-</a:t>
            </a:r>
            <a:r>
              <a:rPr lang="en-US" dirty="0" err="1" smtClean="0">
                <a:effectLst/>
              </a:rPr>
              <a:t>val</a:t>
            </a:r>
            <a:r>
              <a:rPr lang="en-US" dirty="0" smtClean="0">
                <a:effectLst/>
              </a:rPr>
              <a:t> (choose (</a:t>
            </a:r>
            <a:r>
              <a:rPr lang="en-US" dirty="0" err="1" smtClean="0">
                <a:effectLst/>
              </a:rPr>
              <a:t>cdr</a:t>
            </a:r>
            <a:r>
              <a:rPr lang="en-US" dirty="0" smtClean="0">
                <a:effectLst/>
              </a:rPr>
              <a:t> (car expr)) </a:t>
            </a:r>
            <a:r>
              <a:rPr lang="en-US" dirty="0" err="1" smtClean="0">
                <a:effectLst/>
              </a:rPr>
              <a:t>prev</a:t>
            </a:r>
            <a:r>
              <a:rPr lang="en-US" dirty="0" smtClean="0">
                <a:effectLst/>
              </a:rPr>
              <a:t>-bb)  </a:t>
            </a:r>
            <a:endParaRPr lang="en-US" dirty="0" smtClean="0">
              <a:effectLst/>
            </a:endParaRPr>
          </a:p>
          <a:p>
            <a:r>
              <a:rPr lang="en-US" dirty="0"/>
              <a:t> </a:t>
            </a:r>
            <a:r>
              <a:rPr lang="en-US" dirty="0" smtClean="0"/>
              <a:t>                                          </a:t>
            </a:r>
            <a:r>
              <a:rPr lang="en-US" dirty="0" smtClean="0">
                <a:effectLst/>
              </a:rPr>
              <a:t>(</a:t>
            </a:r>
            <a:r>
              <a:rPr lang="en-US" dirty="0" smtClean="0">
                <a:effectLst/>
              </a:rPr>
              <a:t>car </a:t>
            </a:r>
            <a:r>
              <a:rPr lang="en-US" dirty="0" err="1" smtClean="0">
                <a:effectLst/>
              </a:rPr>
              <a:t>init</a:t>
            </a:r>
            <a:r>
              <a:rPr lang="en-US" dirty="0" smtClean="0">
                <a:effectLst/>
              </a:rPr>
              <a:t>-state))))</a:t>
            </a:r>
          </a:p>
          <a:p>
            <a:r>
              <a:rPr lang="en-US" dirty="0" smtClean="0">
                <a:effectLst/>
              </a:rPr>
              <a:t>        (list (replace-</a:t>
            </a:r>
            <a:r>
              <a:rPr lang="en-US" dirty="0" err="1" smtClean="0">
                <a:effectLst/>
              </a:rPr>
              <a:t>var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var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val</a:t>
            </a:r>
            <a:r>
              <a:rPr lang="en-US" dirty="0" smtClean="0">
                <a:effectLst/>
              </a:rPr>
              <a:t> (variables-of </a:t>
            </a:r>
            <a:r>
              <a:rPr lang="en-US" dirty="0" err="1" smtClean="0">
                <a:effectLst/>
              </a:rPr>
              <a:t>init</a:t>
            </a:r>
            <a:r>
              <a:rPr lang="en-US" dirty="0" smtClean="0">
                <a:effectLst/>
              </a:rPr>
              <a:t>-state)) </a:t>
            </a:r>
          </a:p>
          <a:p>
            <a:r>
              <a:rPr lang="en-US" dirty="0" smtClean="0">
                <a:effectLst/>
              </a:rPr>
              <a:t>               (memory-of </a:t>
            </a:r>
            <a:r>
              <a:rPr lang="en-US" dirty="0" err="1" smtClean="0">
                <a:effectLst/>
              </a:rPr>
              <a:t>init</a:t>
            </a:r>
            <a:r>
              <a:rPr lang="en-US" dirty="0" smtClean="0">
                <a:effectLst/>
              </a:rPr>
              <a:t>-state) </a:t>
            </a:r>
          </a:p>
          <a:p>
            <a:r>
              <a:rPr lang="en-US" dirty="0" smtClean="0">
                <a:effectLst/>
              </a:rPr>
              <a:t>               (pointers-of </a:t>
            </a:r>
            <a:r>
              <a:rPr lang="en-US" dirty="0" err="1" smtClean="0">
                <a:effectLst/>
              </a:rPr>
              <a:t>init</a:t>
            </a:r>
            <a:r>
              <a:rPr lang="en-US" dirty="0" smtClean="0">
                <a:effectLst/>
              </a:rPr>
              <a:t>-state)))) 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-1" y="5314525"/>
            <a:ext cx="662508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effectLst/>
              </a:rPr>
              <a:t>(</a:t>
            </a:r>
            <a:r>
              <a:rPr lang="en-US" dirty="0" err="1" smtClean="0">
                <a:effectLst/>
              </a:rPr>
              <a:t>defun</a:t>
            </a:r>
            <a:r>
              <a:rPr lang="en-US" dirty="0" smtClean="0">
                <a:effectLst/>
              </a:rPr>
              <a:t> run-</a:t>
            </a:r>
            <a:r>
              <a:rPr lang="en-US" dirty="0" err="1" smtClean="0">
                <a:effectLst/>
              </a:rPr>
              <a:t>ccdfg</a:t>
            </a:r>
            <a:r>
              <a:rPr lang="en-US" dirty="0" smtClean="0">
                <a:effectLst/>
              </a:rPr>
              <a:t> (pre loop post iterations </a:t>
            </a:r>
            <a:r>
              <a:rPr lang="en-US" dirty="0" err="1" smtClean="0">
                <a:effectLst/>
              </a:rPr>
              <a:t>init</a:t>
            </a:r>
            <a:r>
              <a:rPr lang="en-US" dirty="0" smtClean="0">
                <a:effectLst/>
              </a:rPr>
              <a:t>-state </a:t>
            </a:r>
            <a:r>
              <a:rPr lang="en-US" dirty="0" err="1" smtClean="0">
                <a:effectLst/>
              </a:rPr>
              <a:t>prev</a:t>
            </a:r>
            <a:r>
              <a:rPr lang="en-US" dirty="0" smtClean="0">
                <a:effectLst/>
              </a:rPr>
              <a:t>)</a:t>
            </a:r>
          </a:p>
          <a:p>
            <a:r>
              <a:rPr lang="en-US" dirty="0" smtClean="0">
                <a:effectLst/>
              </a:rPr>
              <a:t>(let* ((state1 (run-block-set pre </a:t>
            </a:r>
            <a:r>
              <a:rPr lang="en-US" dirty="0" err="1" smtClean="0">
                <a:effectLst/>
              </a:rPr>
              <a:t>init</a:t>
            </a:r>
            <a:r>
              <a:rPr lang="en-US" dirty="0" smtClean="0">
                <a:effectLst/>
              </a:rPr>
              <a:t>-state nil </a:t>
            </a:r>
            <a:r>
              <a:rPr lang="en-US" dirty="0" err="1" smtClean="0">
                <a:effectLst/>
              </a:rPr>
              <a:t>prev</a:t>
            </a:r>
            <a:r>
              <a:rPr lang="en-US" dirty="0" smtClean="0">
                <a:effectLst/>
              </a:rPr>
              <a:t>))</a:t>
            </a:r>
          </a:p>
          <a:p>
            <a:r>
              <a:rPr lang="en-US" dirty="0" smtClean="0">
                <a:effectLst/>
              </a:rPr>
              <a:t>          (</a:t>
            </a:r>
            <a:r>
              <a:rPr lang="en-US" dirty="0" smtClean="0">
                <a:effectLst/>
              </a:rPr>
              <a:t>state2 (run-blocks-</a:t>
            </a:r>
            <a:r>
              <a:rPr lang="en-US" dirty="0" err="1" smtClean="0">
                <a:effectLst/>
              </a:rPr>
              <a:t>iters</a:t>
            </a:r>
            <a:r>
              <a:rPr lang="en-US" dirty="0" smtClean="0">
                <a:effectLst/>
              </a:rPr>
              <a:t> loop state1 iterations (prefix loop)))</a:t>
            </a:r>
          </a:p>
          <a:p>
            <a:r>
              <a:rPr lang="en-US" dirty="0" smtClean="0">
                <a:effectLst/>
              </a:rPr>
              <a:t>          (</a:t>
            </a:r>
            <a:r>
              <a:rPr lang="en-US" dirty="0" smtClean="0">
                <a:effectLst/>
              </a:rPr>
              <a:t>state3 (run-block-set post state2 nil (prefix post)))</a:t>
            </a:r>
          </a:p>
          <a:p>
            <a:r>
              <a:rPr lang="en-US" dirty="0" smtClean="0">
                <a:effectLst/>
              </a:rPr>
              <a:t>state3))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54570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409</Words>
  <Application>Microsoft Office PowerPoint</Application>
  <PresentationFormat>Widescreen</PresentationFormat>
  <Paragraphs>46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Puri, Disha</dc:creator>
  <cp:keywords>CTPClassification=CTP_PUBLIC:VisualMarkings=</cp:keywords>
  <cp:lastModifiedBy>Puri, Disha</cp:lastModifiedBy>
  <cp:revision>6</cp:revision>
  <cp:lastPrinted>2017-01-24T17:50:49Z</cp:lastPrinted>
  <dcterms:created xsi:type="dcterms:W3CDTF">2017-01-24T17:28:50Z</dcterms:created>
  <dcterms:modified xsi:type="dcterms:W3CDTF">2017-01-24T17:54:44Z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57f88e30-dc7e-48bf-8c79-5851e518d470</vt:lpwstr>
  </property>
  <property fmtid="{D5CDD505-2E9C-101B-9397-08002B2CF9AE}" pid="3" name="CTP_TimeStamp">
    <vt:lpwstr>2017-01-24 17:54:44Z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CTP_PUBLIC</vt:lpwstr>
  </property>
</Properties>
</file>