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C3C7-64DE-46D8-8177-183E92DF778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53798"/>
            <a:ext cx="12192000" cy="5201424"/>
          </a:xfrm>
          <a:prstGeom prst="rect">
            <a:avLst/>
          </a:prstGeom>
          <a:solidFill>
            <a:srgbClr val="F9F9F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encrypt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uint32_t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uint32_t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	uint32_t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/* set up */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uint32_t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0x9e3779b9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       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/* a key schedule constant */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uint32_t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/* cache key */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/* basic cycle start */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^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^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^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^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/* end cycle */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3</cp:revision>
  <cp:lastPrinted>2016-09-18T09:28:28Z</cp:lastPrinted>
  <dcterms:created xsi:type="dcterms:W3CDTF">2016-09-18T09:24:14Z</dcterms:created>
  <dcterms:modified xsi:type="dcterms:W3CDTF">2016-09-21T19:57:46Z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5b421f51-9024-4118-b6da-c9b4dc03b7c0</vt:lpwstr>
  </property>
  <property fmtid="{D5CDD505-2E9C-101B-9397-08002B2CF9AE}" pid="3" name="CTP_TimeStamp">
    <vt:lpwstr>2016-09-21 19:57:45Z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