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43200" cy="3932238"/>
  <p:notesSz cx="6858000" cy="9144000"/>
  <p:defaultTextStyle>
    <a:defPPr>
      <a:defRPr lang="en-US"/>
    </a:defPPr>
    <a:lvl1pPr marL="0" algn="l" defTabSz="3813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90690" algn="l" defTabSz="3813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81380" algn="l" defTabSz="3813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72070" algn="l" defTabSz="3813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62760" algn="l" defTabSz="3813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53450" algn="l" defTabSz="3813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144140" algn="l" defTabSz="3813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334830" algn="l" defTabSz="3813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525520" algn="l" defTabSz="3813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2580" y="-90"/>
      </p:cViewPr>
      <p:guideLst>
        <p:guide orient="horz" pos="1239"/>
        <p:guide pos="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1221543"/>
            <a:ext cx="2331720" cy="8428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2228268"/>
            <a:ext cx="1920240" cy="10049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2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62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53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4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3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2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E0B-0E76-4265-9619-7EE30BCD6EBA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E0B-0E76-4265-9619-7EE30BCD6EBA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3483" y="146549"/>
            <a:ext cx="370047" cy="31321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392" y="146549"/>
            <a:ext cx="1065371" cy="31321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E0B-0E76-4265-9619-7EE30BCD6EBA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E0B-0E76-4265-9619-7EE30BCD6EBA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" y="2526827"/>
            <a:ext cx="2331720" cy="780986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" y="1666650"/>
            <a:ext cx="2331720" cy="860177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9069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813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720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62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534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441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3483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25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E0B-0E76-4265-9619-7EE30BCD6EBA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392" y="856537"/>
            <a:ext cx="717709" cy="242214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820" y="856537"/>
            <a:ext cx="717709" cy="242214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E0B-0E76-4265-9619-7EE30BCD6EBA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57472"/>
            <a:ext cx="2468880" cy="655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880203"/>
            <a:ext cx="1212057" cy="366826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0690" indent="0">
              <a:buNone/>
              <a:defRPr sz="800" b="1"/>
            </a:lvl2pPr>
            <a:lvl3pPr marL="381380" indent="0">
              <a:buNone/>
              <a:defRPr sz="700" b="1"/>
            </a:lvl3pPr>
            <a:lvl4pPr marL="572070" indent="0">
              <a:buNone/>
              <a:defRPr sz="700" b="1"/>
            </a:lvl4pPr>
            <a:lvl5pPr marL="762760" indent="0">
              <a:buNone/>
              <a:defRPr sz="700" b="1"/>
            </a:lvl5pPr>
            <a:lvl6pPr marL="953450" indent="0">
              <a:buNone/>
              <a:defRPr sz="700" b="1"/>
            </a:lvl6pPr>
            <a:lvl7pPr marL="1144140" indent="0">
              <a:buNone/>
              <a:defRPr sz="700" b="1"/>
            </a:lvl7pPr>
            <a:lvl8pPr marL="1334830" indent="0">
              <a:buNone/>
              <a:defRPr sz="700" b="1"/>
            </a:lvl8pPr>
            <a:lvl9pPr marL="1525520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" y="1247030"/>
            <a:ext cx="1212057" cy="226558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" y="880203"/>
            <a:ext cx="1212533" cy="366826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0690" indent="0">
              <a:buNone/>
              <a:defRPr sz="800" b="1"/>
            </a:lvl2pPr>
            <a:lvl3pPr marL="381380" indent="0">
              <a:buNone/>
              <a:defRPr sz="700" b="1"/>
            </a:lvl3pPr>
            <a:lvl4pPr marL="572070" indent="0">
              <a:buNone/>
              <a:defRPr sz="700" b="1"/>
            </a:lvl4pPr>
            <a:lvl5pPr marL="762760" indent="0">
              <a:buNone/>
              <a:defRPr sz="700" b="1"/>
            </a:lvl5pPr>
            <a:lvl6pPr marL="953450" indent="0">
              <a:buNone/>
              <a:defRPr sz="700" b="1"/>
            </a:lvl6pPr>
            <a:lvl7pPr marL="1144140" indent="0">
              <a:buNone/>
              <a:defRPr sz="700" b="1"/>
            </a:lvl7pPr>
            <a:lvl8pPr marL="1334830" indent="0">
              <a:buNone/>
              <a:defRPr sz="700" b="1"/>
            </a:lvl8pPr>
            <a:lvl9pPr marL="1525520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" y="1247030"/>
            <a:ext cx="1212533" cy="226558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E0B-0E76-4265-9619-7EE30BCD6EBA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E0B-0E76-4265-9619-7EE30BCD6EBA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E0B-0E76-4265-9619-7EE30BCD6EBA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56561"/>
            <a:ext cx="902494" cy="666296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" y="156562"/>
            <a:ext cx="1533525" cy="3356056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" y="822858"/>
            <a:ext cx="902494" cy="2689760"/>
          </a:xfrm>
        </p:spPr>
        <p:txBody>
          <a:bodyPr/>
          <a:lstStyle>
            <a:lvl1pPr marL="0" indent="0">
              <a:buNone/>
              <a:defRPr sz="600"/>
            </a:lvl1pPr>
            <a:lvl2pPr marL="190690" indent="0">
              <a:buNone/>
              <a:defRPr sz="500"/>
            </a:lvl2pPr>
            <a:lvl3pPr marL="381380" indent="0">
              <a:buNone/>
              <a:defRPr sz="400"/>
            </a:lvl3pPr>
            <a:lvl4pPr marL="572070" indent="0">
              <a:buNone/>
              <a:defRPr sz="400"/>
            </a:lvl4pPr>
            <a:lvl5pPr marL="762760" indent="0">
              <a:buNone/>
              <a:defRPr sz="400"/>
            </a:lvl5pPr>
            <a:lvl6pPr marL="953450" indent="0">
              <a:buNone/>
              <a:defRPr sz="400"/>
            </a:lvl6pPr>
            <a:lvl7pPr marL="1144140" indent="0">
              <a:buNone/>
              <a:defRPr sz="400"/>
            </a:lvl7pPr>
            <a:lvl8pPr marL="1334830" indent="0">
              <a:buNone/>
              <a:defRPr sz="400"/>
            </a:lvl8pPr>
            <a:lvl9pPr marL="152552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E0B-0E76-4265-9619-7EE30BCD6EBA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7" y="2752567"/>
            <a:ext cx="1645920" cy="324956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7" y="351352"/>
            <a:ext cx="1645920" cy="2359343"/>
          </a:xfrm>
        </p:spPr>
        <p:txBody>
          <a:bodyPr/>
          <a:lstStyle>
            <a:lvl1pPr marL="0" indent="0">
              <a:buNone/>
              <a:defRPr sz="1300"/>
            </a:lvl1pPr>
            <a:lvl2pPr marL="190690" indent="0">
              <a:buNone/>
              <a:defRPr sz="1200"/>
            </a:lvl2pPr>
            <a:lvl3pPr marL="381380" indent="0">
              <a:buNone/>
              <a:defRPr sz="1000"/>
            </a:lvl3pPr>
            <a:lvl4pPr marL="572070" indent="0">
              <a:buNone/>
              <a:defRPr sz="800"/>
            </a:lvl4pPr>
            <a:lvl5pPr marL="762760" indent="0">
              <a:buNone/>
              <a:defRPr sz="800"/>
            </a:lvl5pPr>
            <a:lvl6pPr marL="953450" indent="0">
              <a:buNone/>
              <a:defRPr sz="800"/>
            </a:lvl6pPr>
            <a:lvl7pPr marL="1144140" indent="0">
              <a:buNone/>
              <a:defRPr sz="800"/>
            </a:lvl7pPr>
            <a:lvl8pPr marL="1334830" indent="0">
              <a:buNone/>
              <a:defRPr sz="800"/>
            </a:lvl8pPr>
            <a:lvl9pPr marL="152552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7" y="3077523"/>
            <a:ext cx="1645920" cy="461492"/>
          </a:xfrm>
        </p:spPr>
        <p:txBody>
          <a:bodyPr/>
          <a:lstStyle>
            <a:lvl1pPr marL="0" indent="0">
              <a:buNone/>
              <a:defRPr sz="600"/>
            </a:lvl1pPr>
            <a:lvl2pPr marL="190690" indent="0">
              <a:buNone/>
              <a:defRPr sz="500"/>
            </a:lvl2pPr>
            <a:lvl3pPr marL="381380" indent="0">
              <a:buNone/>
              <a:defRPr sz="400"/>
            </a:lvl3pPr>
            <a:lvl4pPr marL="572070" indent="0">
              <a:buNone/>
              <a:defRPr sz="400"/>
            </a:lvl4pPr>
            <a:lvl5pPr marL="762760" indent="0">
              <a:buNone/>
              <a:defRPr sz="400"/>
            </a:lvl5pPr>
            <a:lvl6pPr marL="953450" indent="0">
              <a:buNone/>
              <a:defRPr sz="400"/>
            </a:lvl6pPr>
            <a:lvl7pPr marL="1144140" indent="0">
              <a:buNone/>
              <a:defRPr sz="400"/>
            </a:lvl7pPr>
            <a:lvl8pPr marL="1334830" indent="0">
              <a:buNone/>
              <a:defRPr sz="400"/>
            </a:lvl8pPr>
            <a:lvl9pPr marL="152552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E0B-0E76-4265-9619-7EE30BCD6EBA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157472"/>
            <a:ext cx="2468880" cy="655373"/>
          </a:xfrm>
          <a:prstGeom prst="rect">
            <a:avLst/>
          </a:prstGeom>
        </p:spPr>
        <p:txBody>
          <a:bodyPr vert="horz" lIns="38138" tIns="19069" rIns="38138" bIns="1906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917523"/>
            <a:ext cx="2468880" cy="2595095"/>
          </a:xfrm>
          <a:prstGeom prst="rect">
            <a:avLst/>
          </a:prstGeom>
        </p:spPr>
        <p:txBody>
          <a:bodyPr vert="horz" lIns="38138" tIns="19069" rIns="38138" bIns="1906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3644603"/>
            <a:ext cx="640080" cy="209355"/>
          </a:xfrm>
          <a:prstGeom prst="rect">
            <a:avLst/>
          </a:prstGeom>
        </p:spPr>
        <p:txBody>
          <a:bodyPr vert="horz" lIns="38138" tIns="19069" rIns="38138" bIns="19069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51E0B-0E76-4265-9619-7EE30BCD6EBA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3644603"/>
            <a:ext cx="868680" cy="209355"/>
          </a:xfrm>
          <a:prstGeom prst="rect">
            <a:avLst/>
          </a:prstGeom>
        </p:spPr>
        <p:txBody>
          <a:bodyPr vert="horz" lIns="38138" tIns="19069" rIns="38138" bIns="19069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3644603"/>
            <a:ext cx="640080" cy="209355"/>
          </a:xfrm>
          <a:prstGeom prst="rect">
            <a:avLst/>
          </a:prstGeom>
        </p:spPr>
        <p:txBody>
          <a:bodyPr vert="horz" lIns="38138" tIns="19069" rIns="38138" bIns="19069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1380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017" indent="-143017" algn="l" defTabSz="38138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09871" indent="-119181" algn="l" defTabSz="38138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76725" indent="-95345" algn="l" defTabSz="38138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67415" indent="-95345" algn="l" defTabSz="381380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58105" indent="-95345" algn="l" defTabSz="381380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48795" indent="-95345" algn="l" defTabSz="38138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39485" indent="-95345" algn="l" defTabSz="38138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30175" indent="-95345" algn="l" defTabSz="38138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865" indent="-95345" algn="l" defTabSz="38138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13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90690" algn="l" defTabSz="3813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81380" algn="l" defTabSz="3813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72070" algn="l" defTabSz="3813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62760" algn="l" defTabSz="3813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53450" algn="l" defTabSz="3813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44140" algn="l" defTabSz="3813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334830" algn="l" defTabSz="3813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525520" algn="l" defTabSz="3813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>
          <a:xfrm>
            <a:off x="0" y="643152"/>
            <a:ext cx="2971800" cy="2814655"/>
          </a:xfrm>
          <a:prstGeom prst="rect">
            <a:avLst/>
          </a:prstGeom>
        </p:spPr>
        <p:txBody>
          <a:bodyPr wrap="square" lIns="38138" tIns="19069" rIns="38138" bIns="19069">
            <a:spAutoFit/>
          </a:bodyPr>
          <a:lstStyle/>
          <a:p>
            <a:pPr marL="143017" indent="-143017">
              <a:spcBef>
                <a:spcPct val="20000"/>
              </a:spcBef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a = 0;</a:t>
            </a:r>
          </a:p>
          <a:p>
            <a:pPr marL="143017" indent="-143017">
              <a:spcBef>
                <a:spcPct val="20000"/>
              </a:spcBef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143017" indent="-143017">
              <a:spcBef>
                <a:spcPct val="20000"/>
              </a:spcBef>
            </a:pP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 N){</a:t>
            </a:r>
          </a:p>
          <a:p>
            <a:pPr marL="143017" indent="-143017">
              <a:spcBef>
                <a:spcPct val="20000"/>
              </a:spcBef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a = a + 2; </a:t>
            </a:r>
          </a:p>
          <a:p>
            <a:pPr marL="143017" indent="-143017">
              <a:spcBef>
                <a:spcPct val="20000"/>
              </a:spcBef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c =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+ 3;</a:t>
            </a:r>
          </a:p>
          <a:p>
            <a:pPr marL="143017" indent="-143017">
              <a:spcBef>
                <a:spcPct val="20000"/>
              </a:spcBef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= a + c;</a:t>
            </a:r>
          </a:p>
          <a:p>
            <a:pPr marL="143017" indent="-143017">
              <a:spcBef>
                <a:spcPct val="20000"/>
              </a:spcBef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94519"/>
            <a:ext cx="2743200" cy="2895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38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lastModifiedBy>disha</cp:lastModifiedBy>
  <cp:revision>17</cp:revision>
  <dcterms:created xsi:type="dcterms:W3CDTF">2013-03-31T00:06:31Z</dcterms:created>
  <dcterms:modified xsi:type="dcterms:W3CDTF">2014-05-16T07:35:52Z</dcterms:modified>
</cp:coreProperties>
</file>