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15544800"/>
  <p:notesSz cx="8686800" cy="150876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7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2300" y="72"/>
      </p:cViewPr>
      <p:guideLst>
        <p:guide orient="horz" pos="4897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4280" cy="757001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0"/>
            <a:ext cx="3764280" cy="757001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6388" y="1885950"/>
            <a:ext cx="2994025" cy="509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7260909"/>
            <a:ext cx="6949440" cy="5940743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0604"/>
            <a:ext cx="3764280" cy="756998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14330604"/>
            <a:ext cx="3764280" cy="756998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46388" y="1885950"/>
            <a:ext cx="2994025" cy="5091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28973"/>
            <a:ext cx="7772400" cy="3332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8808752"/>
            <a:ext cx="6400800" cy="3972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3" y="579360"/>
            <a:ext cx="1233485" cy="123818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579360"/>
            <a:ext cx="3551236" cy="123818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9988975"/>
            <a:ext cx="7772400" cy="3087370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6588579"/>
            <a:ext cx="7772400" cy="3400425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3386065"/>
            <a:ext cx="2392360" cy="9575160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3386065"/>
            <a:ext cx="2392364" cy="9575160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540"/>
            <a:ext cx="8229600" cy="259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3479617"/>
            <a:ext cx="4040185" cy="1450123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4929733"/>
            <a:ext cx="4040185" cy="8956254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3479617"/>
            <a:ext cx="4041776" cy="1450123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4929733"/>
            <a:ext cx="4041776" cy="8956254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618931"/>
            <a:ext cx="3008315" cy="263398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618921"/>
            <a:ext cx="5111750" cy="13267055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3252910"/>
            <a:ext cx="3008315" cy="10633075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0881375"/>
            <a:ext cx="5486400" cy="1284610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1388980"/>
            <a:ext cx="5486400" cy="932688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2165967"/>
            <a:ext cx="5486400" cy="1824360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2540"/>
            <a:ext cx="8229600" cy="25908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27142"/>
            <a:ext cx="8229600" cy="10258846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4407762"/>
            <a:ext cx="2133600" cy="82761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14407762"/>
            <a:ext cx="2895600" cy="82761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4407762"/>
            <a:ext cx="2133600" cy="82761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24693" y="375667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69884" y="1275352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v0_1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[v0, Entry] [v0_2,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v1_1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[v1, Entry] [v1_2,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[0, Entry]   [i_1,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[0, Entry]  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Z]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i_1		:= i + 1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69510" y="4380526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err="1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 tmp1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 tmp2	:= v1_1 &gt;&gt; 5</a:t>
            </a:r>
          </a:p>
          <a:p>
            <a:r>
              <a:rPr lang="en-US" dirty="0"/>
              <a:t>   tmp3	:= tmp2 + k1_read</a:t>
            </a:r>
          </a:p>
          <a:p>
            <a:r>
              <a:rPr lang="en-US" dirty="0"/>
              <a:t>   tmp4	:= 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69510" y="6751418"/>
            <a:ext cx="7086600" cy="4120928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tmp5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 tmp6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 v0_2	:= tmp6 + v0_1</a:t>
            </a:r>
          </a:p>
          <a:p>
            <a:r>
              <a:rPr lang="en-US" dirty="0"/>
              <a:t>   tmp7	:= v0_2 &lt;&lt; 4</a:t>
            </a:r>
          </a:p>
          <a:p>
            <a:r>
              <a:rPr lang="en-US" dirty="0"/>
              <a:t>   tmp8	:= tmp7 + k2_read</a:t>
            </a:r>
          </a:p>
          <a:p>
            <a:r>
              <a:rPr lang="en-US" dirty="0"/>
              <a:t>   tmp9	:= v0_2 &gt;&gt; 5</a:t>
            </a:r>
          </a:p>
          <a:p>
            <a:r>
              <a:rPr lang="en-US" dirty="0"/>
              <a:t>   tmp10	:= tmp9 + k3_read </a:t>
            </a:r>
          </a:p>
          <a:p>
            <a:r>
              <a:rPr lang="en-US" dirty="0"/>
              <a:t> 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 tmp13	:= tmp12 + tmp10</a:t>
            </a:r>
          </a:p>
          <a:p>
            <a:r>
              <a:rPr lang="en-US" dirty="0"/>
              <a:t>   v1_2	:= tmp13 + </a:t>
            </a:r>
            <a:r>
              <a:rPr lang="en-US" dirty="0" smtClean="0"/>
              <a:t>v1_1</a:t>
            </a:r>
            <a:endParaRPr lang="en-US" dirty="0"/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470608" y="1182516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10702" y="4339934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25596" y="6639190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12810" y="3918953"/>
            <a:ext cx="3" cy="461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>
            <a:off x="4503439" y="803276"/>
            <a:ext cx="9374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12810" y="6285463"/>
            <a:ext cx="0" cy="465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23" idx="0"/>
          </p:cNvCxnSpPr>
          <p:nvPr/>
        </p:nvCxnSpPr>
        <p:spPr>
          <a:xfrm>
            <a:off x="4512810" y="10872346"/>
            <a:ext cx="2393" cy="4635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3"/>
          </p:cNvCxnSpPr>
          <p:nvPr/>
        </p:nvCxnSpPr>
        <p:spPr>
          <a:xfrm>
            <a:off x="8056110" y="8811882"/>
            <a:ext cx="6094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65513" y="2393167"/>
            <a:ext cx="0" cy="6436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37361" y="2393170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17239" y="11129562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971903" y="11335931"/>
            <a:ext cx="7086600" cy="22845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v0_1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v0, Entry] [v0_2,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v1_1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v1, Entry] [v1_2,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[0,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Entry]   [i_1,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phi_mul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[0,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Entry]   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next_mul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Z] }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exitcond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:= ( i == 32)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i_1		:= i + 1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8075365" y="10610181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7931504" y="13686716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4090549" y="14090923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2168429" y="14524764"/>
            <a:ext cx="5196007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times followed by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 </a:t>
            </a:r>
          </a:p>
        </p:txBody>
      </p:sp>
      <p:cxnSp>
        <p:nvCxnSpPr>
          <p:cNvPr id="29" name="Straight Arrow Connector 28"/>
          <p:cNvCxnSpPr>
            <a:stCxn id="23" idx="2"/>
            <a:endCxn id="27" idx="0"/>
          </p:cNvCxnSpPr>
          <p:nvPr/>
        </p:nvCxnSpPr>
        <p:spPr>
          <a:xfrm>
            <a:off x="4515205" y="13620508"/>
            <a:ext cx="1" cy="4704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24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103</cp:revision>
  <cp:lastPrinted>2016-09-18T18:07:10Z</cp:lastPrinted>
  <dcterms:created xsi:type="dcterms:W3CDTF">2013-03-31T00:13:20Z</dcterms:created>
  <dcterms:modified xsi:type="dcterms:W3CDTF">2016-09-19T11:53:00Z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11:52:52Z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