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8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36BC-2F33-4C4F-B3FE-E29317B16551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F395-C03B-48FB-9B53-96463598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01800" y="454788"/>
            <a:ext cx="4289575" cy="2047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/>
            <a:r>
              <a:rPr lang="en-US" sz="2400" b="1" dirty="0">
                <a:solidFill>
                  <a:schemeClr val="tx1"/>
                </a:solidFill>
              </a:rPr>
              <a:t>Remove Branches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15163" y="454788"/>
            <a:ext cx="0" cy="46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2377921" y="1597121"/>
            <a:ext cx="3630993" cy="8816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Branch Primitive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84822" y="441071"/>
            <a:ext cx="4623408" cy="12422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Unroll </a:t>
            </a:r>
            <a:r>
              <a:rPr lang="en-US" sz="2400" b="1" dirty="0">
                <a:solidFill>
                  <a:schemeClr val="tx1"/>
                </a:solidFill>
              </a:rPr>
              <a:t>Loop Once</a:t>
            </a:r>
          </a:p>
          <a:p>
            <a:pPr algn="ctr"/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-1412725" y="8369897"/>
            <a:ext cx="5631543" cy="2931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Generate Shadow Registers </a:t>
            </a:r>
          </a:p>
          <a:p>
            <a:pPr algn="ctr"/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799391" y="8590044"/>
            <a:ext cx="5631543" cy="2931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/>
              <a:t>Superstep</a:t>
            </a:r>
            <a:r>
              <a:rPr lang="en-US" sz="2400" dirty="0"/>
              <a:t> Construction</a:t>
            </a:r>
          </a:p>
          <a:p>
            <a:pPr algn="ctr"/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11408229" y="8590044"/>
            <a:ext cx="5631543" cy="2931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Add Branches</a:t>
            </a:r>
          </a:p>
        </p:txBody>
      </p:sp>
      <p:sp>
        <p:nvSpPr>
          <p:cNvPr id="20" name="Teardrop 19"/>
          <p:cNvSpPr/>
          <p:nvPr/>
        </p:nvSpPr>
        <p:spPr>
          <a:xfrm>
            <a:off x="1701800" y="506270"/>
            <a:ext cx="2870200" cy="639888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Identify Branches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32637" y="3823439"/>
            <a:ext cx="5631543" cy="2344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Φ-Elimination</a:t>
            </a:r>
          </a:p>
          <a:p>
            <a:pPr algn="ctr"/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107649" y="3811344"/>
            <a:ext cx="5631543" cy="2344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Unroll Loop Once</a:t>
            </a:r>
          </a:p>
          <a:p>
            <a:pPr algn="ctr"/>
            <a:endParaRPr lang="en-US" sz="2400" dirty="0"/>
          </a:p>
        </p:txBody>
      </p:sp>
      <p:sp>
        <p:nvSpPr>
          <p:cNvPr id="23" name="Cloud 22"/>
          <p:cNvSpPr/>
          <p:nvPr/>
        </p:nvSpPr>
        <p:spPr>
          <a:xfrm>
            <a:off x="8533186" y="5168703"/>
            <a:ext cx="3630993" cy="9869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Φ-Elimination Primitive </a:t>
            </a:r>
          </a:p>
        </p:txBody>
      </p:sp>
    </p:spTree>
    <p:extLst>
      <p:ext uri="{BB962C8B-B14F-4D97-AF65-F5344CB8AC3E}">
        <p14:creationId xmlns:p14="http://schemas.microsoft.com/office/powerpoint/2010/main" val="340923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Puri, Disha</dc:creator>
  <cp:keywords>CTPClassification=CTP_PUBLIC:VisualMarkings=</cp:keywords>
  <cp:lastModifiedBy>Puri, Disha</cp:lastModifiedBy>
  <cp:revision>6</cp:revision>
  <dcterms:created xsi:type="dcterms:W3CDTF">2016-09-13T05:33:35Z</dcterms:created>
  <dcterms:modified xsi:type="dcterms:W3CDTF">2016-09-13T05:57:20Z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9c23506e-71ef-47e6-aef6-d77fce80466d</vt:lpwstr>
  </property>
  <property fmtid="{D5CDD505-2E9C-101B-9397-08002B2CF9AE}" pid="3" name="CTP_TimeStamp">
    <vt:lpwstr>2016-09-13 05:57:19Z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