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6" r:id="rId2"/>
  </p:sldIdLst>
  <p:sldSz cx="6629400" cy="5715000"/>
  <p:notesSz cx="5254625" cy="6169025"/>
  <p:defaultText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snapToGrid="0">
      <p:cViewPr varScale="1">
        <p:scale>
          <a:sx n="85" d="100"/>
          <a:sy n="85" d="100"/>
        </p:scale>
        <p:origin x="20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277004" cy="309522"/>
          </a:xfrm>
          <a:prstGeom prst="rect">
            <a:avLst/>
          </a:prstGeom>
        </p:spPr>
        <p:txBody>
          <a:bodyPr vert="horz" lIns="65245" tIns="32623" rIns="65245" bIns="32623" rtlCol="0"/>
          <a:lstStyle>
            <a:lvl1pPr algn="l">
              <a:defRPr sz="900"/>
            </a:lvl1pPr>
          </a:lstStyle>
          <a:p>
            <a:endParaRPr lang="en-US"/>
          </a:p>
        </p:txBody>
      </p:sp>
      <p:sp>
        <p:nvSpPr>
          <p:cNvPr id="3" name="Date Placeholder 2"/>
          <p:cNvSpPr>
            <a:spLocks noGrp="1"/>
          </p:cNvSpPr>
          <p:nvPr>
            <p:ph type="dt" idx="1"/>
          </p:nvPr>
        </p:nvSpPr>
        <p:spPr>
          <a:xfrm>
            <a:off x="2976405" y="3"/>
            <a:ext cx="2277004" cy="309522"/>
          </a:xfrm>
          <a:prstGeom prst="rect">
            <a:avLst/>
          </a:prstGeom>
        </p:spPr>
        <p:txBody>
          <a:bodyPr vert="horz" lIns="65245" tIns="32623" rIns="65245" bIns="32623" rtlCol="0"/>
          <a:lstStyle>
            <a:lvl1pPr algn="r">
              <a:defRPr sz="900"/>
            </a:lvl1pPr>
          </a:lstStyle>
          <a:p>
            <a:fld id="{0CD12A77-30A8-4FE4-B6DE-D9D58D64D260}" type="datetimeFigureOut">
              <a:rPr lang="en-US" smtClean="0"/>
              <a:t>9/11/2016</a:t>
            </a:fld>
            <a:endParaRPr lang="en-US"/>
          </a:p>
        </p:txBody>
      </p:sp>
      <p:sp>
        <p:nvSpPr>
          <p:cNvPr id="4" name="Slide Image Placeholder 3"/>
          <p:cNvSpPr>
            <a:spLocks noGrp="1" noRot="1" noChangeAspect="1"/>
          </p:cNvSpPr>
          <p:nvPr>
            <p:ph type="sldImg" idx="2"/>
          </p:nvPr>
        </p:nvSpPr>
        <p:spPr>
          <a:xfrm>
            <a:off x="1420813" y="771525"/>
            <a:ext cx="2413000" cy="2081213"/>
          </a:xfrm>
          <a:prstGeom prst="rect">
            <a:avLst/>
          </a:prstGeom>
          <a:noFill/>
          <a:ln w="12700">
            <a:solidFill>
              <a:prstClr val="black"/>
            </a:solidFill>
          </a:ln>
        </p:spPr>
        <p:txBody>
          <a:bodyPr vert="horz" lIns="65245" tIns="32623" rIns="65245" bIns="32623" rtlCol="0" anchor="ctr"/>
          <a:lstStyle/>
          <a:p>
            <a:endParaRPr lang="en-US"/>
          </a:p>
        </p:txBody>
      </p:sp>
      <p:sp>
        <p:nvSpPr>
          <p:cNvPr id="5" name="Notes Placeholder 4"/>
          <p:cNvSpPr>
            <a:spLocks noGrp="1"/>
          </p:cNvSpPr>
          <p:nvPr>
            <p:ph type="body" sz="quarter" idx="3"/>
          </p:nvPr>
        </p:nvSpPr>
        <p:spPr>
          <a:xfrm>
            <a:off x="525463" y="2968843"/>
            <a:ext cx="4203700" cy="2429054"/>
          </a:xfrm>
          <a:prstGeom prst="rect">
            <a:avLst/>
          </a:prstGeom>
        </p:spPr>
        <p:txBody>
          <a:bodyPr vert="horz" lIns="65245" tIns="32623" rIns="65245" bIns="326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5859504"/>
            <a:ext cx="2277004" cy="309522"/>
          </a:xfrm>
          <a:prstGeom prst="rect">
            <a:avLst/>
          </a:prstGeom>
        </p:spPr>
        <p:txBody>
          <a:bodyPr vert="horz" lIns="65245" tIns="32623" rIns="65245" bIns="32623" rtlCol="0" anchor="b"/>
          <a:lstStyle>
            <a:lvl1pPr algn="l">
              <a:defRPr sz="900"/>
            </a:lvl1pPr>
          </a:lstStyle>
          <a:p>
            <a:endParaRPr lang="en-US"/>
          </a:p>
        </p:txBody>
      </p:sp>
      <p:sp>
        <p:nvSpPr>
          <p:cNvPr id="7" name="Slide Number Placeholder 6"/>
          <p:cNvSpPr>
            <a:spLocks noGrp="1"/>
          </p:cNvSpPr>
          <p:nvPr>
            <p:ph type="sldNum" sz="quarter" idx="5"/>
          </p:nvPr>
        </p:nvSpPr>
        <p:spPr>
          <a:xfrm>
            <a:off x="2976405" y="5859504"/>
            <a:ext cx="2277004" cy="309522"/>
          </a:xfrm>
          <a:prstGeom prst="rect">
            <a:avLst/>
          </a:prstGeom>
        </p:spPr>
        <p:txBody>
          <a:bodyPr vert="horz" lIns="65245" tIns="32623" rIns="65245" bIns="32623" rtlCol="0" anchor="b"/>
          <a:lstStyle>
            <a:lvl1pPr algn="r">
              <a:defRPr sz="900"/>
            </a:lvl1pPr>
          </a:lstStyle>
          <a:p>
            <a:fld id="{A6B97FEA-847A-4F66-89EE-50D3172F07D1}" type="slidenum">
              <a:rPr lang="en-US" smtClean="0"/>
              <a:t>‹#›</a:t>
            </a:fld>
            <a:endParaRPr lang="en-US"/>
          </a:p>
        </p:txBody>
      </p:sp>
    </p:spTree>
    <p:extLst>
      <p:ext uri="{BB962C8B-B14F-4D97-AF65-F5344CB8AC3E}">
        <p14:creationId xmlns:p14="http://schemas.microsoft.com/office/powerpoint/2010/main" val="2685692408"/>
      </p:ext>
    </p:extLst>
  </p:cSld>
  <p:clrMap bg1="lt1" tx1="dk1" bg2="lt2" tx2="dk2" accent1="accent1" accent2="accent2" accent3="accent3" accent4="accent4" accent5="accent5" accent6="accent6" hlink="hlink" folHlink="folHlink"/>
  <p:notesStyle>
    <a:lvl1pPr marL="0" algn="l" defTabSz="853410" rtl="0" eaLnBrk="1" latinLnBrk="0" hangingPunct="1">
      <a:defRPr sz="1120" kern="1200">
        <a:solidFill>
          <a:schemeClr val="tx1"/>
        </a:solidFill>
        <a:latin typeface="+mn-lt"/>
        <a:ea typeface="+mn-ea"/>
        <a:cs typeface="+mn-cs"/>
      </a:defRPr>
    </a:lvl1pPr>
    <a:lvl2pPr marL="426705" algn="l" defTabSz="853410" rtl="0" eaLnBrk="1" latinLnBrk="0" hangingPunct="1">
      <a:defRPr sz="1120" kern="1200">
        <a:solidFill>
          <a:schemeClr val="tx1"/>
        </a:solidFill>
        <a:latin typeface="+mn-lt"/>
        <a:ea typeface="+mn-ea"/>
        <a:cs typeface="+mn-cs"/>
      </a:defRPr>
    </a:lvl2pPr>
    <a:lvl3pPr marL="853410" algn="l" defTabSz="853410" rtl="0" eaLnBrk="1" latinLnBrk="0" hangingPunct="1">
      <a:defRPr sz="1120" kern="1200">
        <a:solidFill>
          <a:schemeClr val="tx1"/>
        </a:solidFill>
        <a:latin typeface="+mn-lt"/>
        <a:ea typeface="+mn-ea"/>
        <a:cs typeface="+mn-cs"/>
      </a:defRPr>
    </a:lvl3pPr>
    <a:lvl4pPr marL="1280114" algn="l" defTabSz="853410" rtl="0" eaLnBrk="1" latinLnBrk="0" hangingPunct="1">
      <a:defRPr sz="1120" kern="1200">
        <a:solidFill>
          <a:schemeClr val="tx1"/>
        </a:solidFill>
        <a:latin typeface="+mn-lt"/>
        <a:ea typeface="+mn-ea"/>
        <a:cs typeface="+mn-cs"/>
      </a:defRPr>
    </a:lvl4pPr>
    <a:lvl5pPr marL="1706819" algn="l" defTabSz="853410" rtl="0" eaLnBrk="1" latinLnBrk="0" hangingPunct="1">
      <a:defRPr sz="1120" kern="1200">
        <a:solidFill>
          <a:schemeClr val="tx1"/>
        </a:solidFill>
        <a:latin typeface="+mn-lt"/>
        <a:ea typeface="+mn-ea"/>
        <a:cs typeface="+mn-cs"/>
      </a:defRPr>
    </a:lvl5pPr>
    <a:lvl6pPr marL="2133524" algn="l" defTabSz="853410" rtl="0" eaLnBrk="1" latinLnBrk="0" hangingPunct="1">
      <a:defRPr sz="1120" kern="1200">
        <a:solidFill>
          <a:schemeClr val="tx1"/>
        </a:solidFill>
        <a:latin typeface="+mn-lt"/>
        <a:ea typeface="+mn-ea"/>
        <a:cs typeface="+mn-cs"/>
      </a:defRPr>
    </a:lvl6pPr>
    <a:lvl7pPr marL="2560229" algn="l" defTabSz="853410" rtl="0" eaLnBrk="1" latinLnBrk="0" hangingPunct="1">
      <a:defRPr sz="1120" kern="1200">
        <a:solidFill>
          <a:schemeClr val="tx1"/>
        </a:solidFill>
        <a:latin typeface="+mn-lt"/>
        <a:ea typeface="+mn-ea"/>
        <a:cs typeface="+mn-cs"/>
      </a:defRPr>
    </a:lvl7pPr>
    <a:lvl8pPr marL="2986933" algn="l" defTabSz="853410" rtl="0" eaLnBrk="1" latinLnBrk="0" hangingPunct="1">
      <a:defRPr sz="1120" kern="1200">
        <a:solidFill>
          <a:schemeClr val="tx1"/>
        </a:solidFill>
        <a:latin typeface="+mn-lt"/>
        <a:ea typeface="+mn-ea"/>
        <a:cs typeface="+mn-cs"/>
      </a:defRPr>
    </a:lvl8pPr>
    <a:lvl9pPr marL="3413638" algn="l" defTabSz="853410" rtl="0" eaLnBrk="1" latinLnBrk="0" hangingPunct="1">
      <a:defRPr sz="11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xfrm>
            <a:off x="1420813" y="771525"/>
            <a:ext cx="2413000" cy="20812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Behavioral synthesis is an automated design process that takes high level specification in say C language and compiles it to low level hardware description language using sophisticated transformations. We are not gonna talk about the other transformations. My area of research is specific to loop pipelining.</a:t>
            </a:r>
          </a:p>
          <a:p>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Calibri" panose="020F0502020204030204" pitchFamily="34" charset="0"/>
              </a:defRPr>
            </a:lvl1pPr>
            <a:lvl2pPr marL="530119" indent="-203891">
              <a:spcBef>
                <a:spcPct val="30000"/>
              </a:spcBef>
              <a:defRPr sz="900">
                <a:solidFill>
                  <a:schemeClr val="tx1"/>
                </a:solidFill>
                <a:latin typeface="Calibri" panose="020F0502020204030204" pitchFamily="34" charset="0"/>
              </a:defRPr>
            </a:lvl2pPr>
            <a:lvl3pPr marL="815569" indent="-163113">
              <a:spcBef>
                <a:spcPct val="30000"/>
              </a:spcBef>
              <a:defRPr sz="900">
                <a:solidFill>
                  <a:schemeClr val="tx1"/>
                </a:solidFill>
                <a:latin typeface="Calibri" panose="020F0502020204030204" pitchFamily="34" charset="0"/>
              </a:defRPr>
            </a:lvl3pPr>
            <a:lvl4pPr marL="1141795" indent="-163113">
              <a:spcBef>
                <a:spcPct val="30000"/>
              </a:spcBef>
              <a:defRPr sz="900">
                <a:solidFill>
                  <a:schemeClr val="tx1"/>
                </a:solidFill>
                <a:latin typeface="Calibri" panose="020F0502020204030204" pitchFamily="34" charset="0"/>
              </a:defRPr>
            </a:lvl4pPr>
            <a:lvl5pPr marL="1468023" indent="-163113">
              <a:spcBef>
                <a:spcPct val="30000"/>
              </a:spcBef>
              <a:defRPr sz="900">
                <a:solidFill>
                  <a:schemeClr val="tx1"/>
                </a:solidFill>
                <a:latin typeface="Calibri" panose="020F0502020204030204" pitchFamily="34" charset="0"/>
              </a:defRPr>
            </a:lvl5pPr>
            <a:lvl6pPr marL="1794250" indent="-163113" eaLnBrk="0" fontAlgn="base" hangingPunct="0">
              <a:spcBef>
                <a:spcPct val="30000"/>
              </a:spcBef>
              <a:spcAft>
                <a:spcPct val="0"/>
              </a:spcAft>
              <a:defRPr sz="900">
                <a:solidFill>
                  <a:schemeClr val="tx1"/>
                </a:solidFill>
                <a:latin typeface="Calibri" panose="020F0502020204030204" pitchFamily="34" charset="0"/>
              </a:defRPr>
            </a:lvl6pPr>
            <a:lvl7pPr marL="2120476" indent="-163113" eaLnBrk="0" fontAlgn="base" hangingPunct="0">
              <a:spcBef>
                <a:spcPct val="30000"/>
              </a:spcBef>
              <a:spcAft>
                <a:spcPct val="0"/>
              </a:spcAft>
              <a:defRPr sz="900">
                <a:solidFill>
                  <a:schemeClr val="tx1"/>
                </a:solidFill>
                <a:latin typeface="Calibri" panose="020F0502020204030204" pitchFamily="34" charset="0"/>
              </a:defRPr>
            </a:lvl7pPr>
            <a:lvl8pPr marL="2446704" indent="-163113" eaLnBrk="0" fontAlgn="base" hangingPunct="0">
              <a:spcBef>
                <a:spcPct val="30000"/>
              </a:spcBef>
              <a:spcAft>
                <a:spcPct val="0"/>
              </a:spcAft>
              <a:defRPr sz="900">
                <a:solidFill>
                  <a:schemeClr val="tx1"/>
                </a:solidFill>
                <a:latin typeface="Calibri" panose="020F0502020204030204" pitchFamily="34" charset="0"/>
              </a:defRPr>
            </a:lvl8pPr>
            <a:lvl9pPr marL="2772934" indent="-163113" eaLnBrk="0" fontAlgn="base" hangingPunct="0">
              <a:spcBef>
                <a:spcPct val="30000"/>
              </a:spcBef>
              <a:spcAft>
                <a:spcPct val="0"/>
              </a:spcAft>
              <a:defRPr sz="900">
                <a:solidFill>
                  <a:schemeClr val="tx1"/>
                </a:solidFill>
                <a:latin typeface="Calibri" panose="020F0502020204030204" pitchFamily="34" charset="0"/>
              </a:defRPr>
            </a:lvl9pPr>
          </a:lstStyle>
          <a:p>
            <a:pPr>
              <a:spcBef>
                <a:spcPct val="0"/>
              </a:spcBef>
            </a:pPr>
            <a:fld id="{5846DA20-305A-45EC-9A39-90A6140E27A3}" type="slidenum">
              <a:rPr lang="en-US" altLang="en-US"/>
              <a:pPr>
                <a:spcBef>
                  <a:spcPct val="0"/>
                </a:spcBef>
              </a:pPr>
              <a:t>1</a:t>
            </a:fld>
            <a:endParaRPr lang="en-US" altLang="en-US"/>
          </a:p>
        </p:txBody>
      </p:sp>
    </p:spTree>
    <p:extLst>
      <p:ext uri="{BB962C8B-B14F-4D97-AF65-F5344CB8AC3E}">
        <p14:creationId xmlns:p14="http://schemas.microsoft.com/office/powerpoint/2010/main" val="368177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7205" y="935302"/>
            <a:ext cx="5634990" cy="1989667"/>
          </a:xfrm>
        </p:spPr>
        <p:txBody>
          <a:bodyPr anchor="b"/>
          <a:lstStyle>
            <a:lvl1pPr algn="ctr">
              <a:defRPr sz="4350"/>
            </a:lvl1pPr>
          </a:lstStyle>
          <a:p>
            <a:r>
              <a:rPr lang="en-US" smtClean="0"/>
              <a:t>Click to edit Master title style</a:t>
            </a:r>
            <a:endParaRPr lang="en-US" dirty="0"/>
          </a:p>
        </p:txBody>
      </p:sp>
      <p:sp>
        <p:nvSpPr>
          <p:cNvPr id="3" name="Subtitle 2"/>
          <p:cNvSpPr>
            <a:spLocks noGrp="1"/>
          </p:cNvSpPr>
          <p:nvPr>
            <p:ph type="subTitle" idx="1"/>
          </p:nvPr>
        </p:nvSpPr>
        <p:spPr>
          <a:xfrm>
            <a:off x="828675" y="3001698"/>
            <a:ext cx="4972050" cy="1379802"/>
          </a:xfrm>
        </p:spPr>
        <p:txBody>
          <a:bodyPr/>
          <a:lstStyle>
            <a:lvl1pPr marL="0" indent="0" algn="ctr">
              <a:buNone/>
              <a:defRPr sz="1740"/>
            </a:lvl1pPr>
            <a:lvl2pPr marL="331470" indent="0" algn="ctr">
              <a:buNone/>
              <a:defRPr sz="1450"/>
            </a:lvl2pPr>
            <a:lvl3pPr marL="662940" indent="0" algn="ctr">
              <a:buNone/>
              <a:defRPr sz="1305"/>
            </a:lvl3pPr>
            <a:lvl4pPr marL="994410" indent="0" algn="ctr">
              <a:buNone/>
              <a:defRPr sz="1160"/>
            </a:lvl4pPr>
            <a:lvl5pPr marL="1325880" indent="0" algn="ctr">
              <a:buNone/>
              <a:defRPr sz="1160"/>
            </a:lvl5pPr>
            <a:lvl6pPr marL="1657350" indent="0" algn="ctr">
              <a:buNone/>
              <a:defRPr sz="1160"/>
            </a:lvl6pPr>
            <a:lvl7pPr marL="1988820" indent="0" algn="ctr">
              <a:buNone/>
              <a:defRPr sz="1160"/>
            </a:lvl7pPr>
            <a:lvl8pPr marL="2320290" indent="0" algn="ctr">
              <a:buNone/>
              <a:defRPr sz="1160"/>
            </a:lvl8pPr>
            <a:lvl9pPr marL="2651760" indent="0" algn="ctr">
              <a:buNone/>
              <a:defRPr sz="11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90D8AC-4C6B-46C3-AD26-AA919E17B32F}"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48550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0D8AC-4C6B-46C3-AD26-AA919E17B32F}"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207698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44165" y="304271"/>
            <a:ext cx="1429464"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5771" y="304271"/>
            <a:ext cx="4205526"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0D8AC-4C6B-46C3-AD26-AA919E17B32F}"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140958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0D8AC-4C6B-46C3-AD26-AA919E17B32F}"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275106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319" y="1424783"/>
            <a:ext cx="5717858" cy="2377281"/>
          </a:xfrm>
        </p:spPr>
        <p:txBody>
          <a:bodyPr anchor="b"/>
          <a:lstStyle>
            <a:lvl1pPr>
              <a:defRPr sz="4350"/>
            </a:lvl1pPr>
          </a:lstStyle>
          <a:p>
            <a:r>
              <a:rPr lang="en-US" smtClean="0"/>
              <a:t>Click to edit Master title style</a:t>
            </a:r>
            <a:endParaRPr lang="en-US" dirty="0"/>
          </a:p>
        </p:txBody>
      </p:sp>
      <p:sp>
        <p:nvSpPr>
          <p:cNvPr id="3" name="Text Placeholder 2"/>
          <p:cNvSpPr>
            <a:spLocks noGrp="1"/>
          </p:cNvSpPr>
          <p:nvPr>
            <p:ph type="body" idx="1"/>
          </p:nvPr>
        </p:nvSpPr>
        <p:spPr>
          <a:xfrm>
            <a:off x="452319" y="3824554"/>
            <a:ext cx="5717858" cy="1250156"/>
          </a:xfrm>
        </p:spPr>
        <p:txBody>
          <a:bodyPr/>
          <a:lstStyle>
            <a:lvl1pPr marL="0" indent="0">
              <a:buNone/>
              <a:defRPr sz="1740">
                <a:solidFill>
                  <a:schemeClr val="tx1"/>
                </a:solidFill>
              </a:defRPr>
            </a:lvl1pPr>
            <a:lvl2pPr marL="331470" indent="0">
              <a:buNone/>
              <a:defRPr sz="1450">
                <a:solidFill>
                  <a:schemeClr val="tx1">
                    <a:tint val="75000"/>
                  </a:schemeClr>
                </a:solidFill>
              </a:defRPr>
            </a:lvl2pPr>
            <a:lvl3pPr marL="662940" indent="0">
              <a:buNone/>
              <a:defRPr sz="1305">
                <a:solidFill>
                  <a:schemeClr val="tx1">
                    <a:tint val="75000"/>
                  </a:schemeClr>
                </a:solidFill>
              </a:defRPr>
            </a:lvl3pPr>
            <a:lvl4pPr marL="994410" indent="0">
              <a:buNone/>
              <a:defRPr sz="1160">
                <a:solidFill>
                  <a:schemeClr val="tx1">
                    <a:tint val="75000"/>
                  </a:schemeClr>
                </a:solidFill>
              </a:defRPr>
            </a:lvl4pPr>
            <a:lvl5pPr marL="1325880" indent="0">
              <a:buNone/>
              <a:defRPr sz="1160">
                <a:solidFill>
                  <a:schemeClr val="tx1">
                    <a:tint val="75000"/>
                  </a:schemeClr>
                </a:solidFill>
              </a:defRPr>
            </a:lvl5pPr>
            <a:lvl6pPr marL="1657350" indent="0">
              <a:buNone/>
              <a:defRPr sz="1160">
                <a:solidFill>
                  <a:schemeClr val="tx1">
                    <a:tint val="75000"/>
                  </a:schemeClr>
                </a:solidFill>
              </a:defRPr>
            </a:lvl6pPr>
            <a:lvl7pPr marL="1988820" indent="0">
              <a:buNone/>
              <a:defRPr sz="1160">
                <a:solidFill>
                  <a:schemeClr val="tx1">
                    <a:tint val="75000"/>
                  </a:schemeClr>
                </a:solidFill>
              </a:defRPr>
            </a:lvl7pPr>
            <a:lvl8pPr marL="2320290" indent="0">
              <a:buNone/>
              <a:defRPr sz="1160">
                <a:solidFill>
                  <a:schemeClr val="tx1">
                    <a:tint val="75000"/>
                  </a:schemeClr>
                </a:solidFill>
              </a:defRPr>
            </a:lvl8pPr>
            <a:lvl9pPr marL="2651760" indent="0">
              <a:buNone/>
              <a:defRPr sz="11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0D8AC-4C6B-46C3-AD26-AA919E17B32F}"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277850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5771" y="1521354"/>
            <a:ext cx="2817495"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6134" y="1521354"/>
            <a:ext cx="2817495"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90D8AC-4C6B-46C3-AD26-AA919E17B32F}"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109239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34" y="304272"/>
            <a:ext cx="5717858"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6635" y="1400969"/>
            <a:ext cx="2804547" cy="686593"/>
          </a:xfrm>
        </p:spPr>
        <p:txBody>
          <a:bodyPr anchor="b"/>
          <a:lstStyle>
            <a:lvl1pPr marL="0" indent="0">
              <a:buNone/>
              <a:defRPr sz="1740" b="1"/>
            </a:lvl1pPr>
            <a:lvl2pPr marL="331470" indent="0">
              <a:buNone/>
              <a:defRPr sz="1450" b="1"/>
            </a:lvl2pPr>
            <a:lvl3pPr marL="662940" indent="0">
              <a:buNone/>
              <a:defRPr sz="1305" b="1"/>
            </a:lvl3pPr>
            <a:lvl4pPr marL="994410" indent="0">
              <a:buNone/>
              <a:defRPr sz="1160" b="1"/>
            </a:lvl4pPr>
            <a:lvl5pPr marL="1325880" indent="0">
              <a:buNone/>
              <a:defRPr sz="1160" b="1"/>
            </a:lvl5pPr>
            <a:lvl6pPr marL="1657350" indent="0">
              <a:buNone/>
              <a:defRPr sz="1160" b="1"/>
            </a:lvl6pPr>
            <a:lvl7pPr marL="1988820" indent="0">
              <a:buNone/>
              <a:defRPr sz="1160" b="1"/>
            </a:lvl7pPr>
            <a:lvl8pPr marL="2320290" indent="0">
              <a:buNone/>
              <a:defRPr sz="1160" b="1"/>
            </a:lvl8pPr>
            <a:lvl9pPr marL="2651760" indent="0">
              <a:buNone/>
              <a:defRPr sz="1160" b="1"/>
            </a:lvl9pPr>
          </a:lstStyle>
          <a:p>
            <a:pPr lvl="0"/>
            <a:r>
              <a:rPr lang="en-US" smtClean="0"/>
              <a:t>Click to edit Master text styles</a:t>
            </a:r>
          </a:p>
        </p:txBody>
      </p:sp>
      <p:sp>
        <p:nvSpPr>
          <p:cNvPr id="4" name="Content Placeholder 3"/>
          <p:cNvSpPr>
            <a:spLocks noGrp="1"/>
          </p:cNvSpPr>
          <p:nvPr>
            <p:ph sz="half" idx="2"/>
          </p:nvPr>
        </p:nvSpPr>
        <p:spPr>
          <a:xfrm>
            <a:off x="456635" y="2087563"/>
            <a:ext cx="2804547"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356134" y="1400969"/>
            <a:ext cx="2818358" cy="686593"/>
          </a:xfrm>
        </p:spPr>
        <p:txBody>
          <a:bodyPr anchor="b"/>
          <a:lstStyle>
            <a:lvl1pPr marL="0" indent="0">
              <a:buNone/>
              <a:defRPr sz="1740" b="1"/>
            </a:lvl1pPr>
            <a:lvl2pPr marL="331470" indent="0">
              <a:buNone/>
              <a:defRPr sz="1450" b="1"/>
            </a:lvl2pPr>
            <a:lvl3pPr marL="662940" indent="0">
              <a:buNone/>
              <a:defRPr sz="1305" b="1"/>
            </a:lvl3pPr>
            <a:lvl4pPr marL="994410" indent="0">
              <a:buNone/>
              <a:defRPr sz="1160" b="1"/>
            </a:lvl4pPr>
            <a:lvl5pPr marL="1325880" indent="0">
              <a:buNone/>
              <a:defRPr sz="1160" b="1"/>
            </a:lvl5pPr>
            <a:lvl6pPr marL="1657350" indent="0">
              <a:buNone/>
              <a:defRPr sz="1160" b="1"/>
            </a:lvl6pPr>
            <a:lvl7pPr marL="1988820" indent="0">
              <a:buNone/>
              <a:defRPr sz="1160" b="1"/>
            </a:lvl7pPr>
            <a:lvl8pPr marL="2320290" indent="0">
              <a:buNone/>
              <a:defRPr sz="1160" b="1"/>
            </a:lvl8pPr>
            <a:lvl9pPr marL="2651760" indent="0">
              <a:buNone/>
              <a:defRPr sz="1160" b="1"/>
            </a:lvl9pPr>
          </a:lstStyle>
          <a:p>
            <a:pPr lvl="0"/>
            <a:r>
              <a:rPr lang="en-US" smtClean="0"/>
              <a:t>Click to edit Master text styles</a:t>
            </a:r>
          </a:p>
        </p:txBody>
      </p:sp>
      <p:sp>
        <p:nvSpPr>
          <p:cNvPr id="6" name="Content Placeholder 5"/>
          <p:cNvSpPr>
            <a:spLocks noGrp="1"/>
          </p:cNvSpPr>
          <p:nvPr>
            <p:ph sz="quarter" idx="4"/>
          </p:nvPr>
        </p:nvSpPr>
        <p:spPr>
          <a:xfrm>
            <a:off x="3356134" y="2087563"/>
            <a:ext cx="2818358"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90D8AC-4C6B-46C3-AD26-AA919E17B32F}" type="datetimeFigureOut">
              <a:rPr lang="en-US" smtClean="0"/>
              <a:t>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108293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90D8AC-4C6B-46C3-AD26-AA919E17B32F}" type="datetimeFigureOut">
              <a:rPr lang="en-US" smtClean="0"/>
              <a:t>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23362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0D8AC-4C6B-46C3-AD26-AA919E17B32F}" type="datetimeFigureOut">
              <a:rPr lang="en-US" smtClean="0"/>
              <a:t>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90733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35" y="381000"/>
            <a:ext cx="2138154" cy="1333500"/>
          </a:xfrm>
        </p:spPr>
        <p:txBody>
          <a:bodyPr anchor="b"/>
          <a:lstStyle>
            <a:lvl1pPr>
              <a:defRPr sz="2320"/>
            </a:lvl1pPr>
          </a:lstStyle>
          <a:p>
            <a:r>
              <a:rPr lang="en-US" smtClean="0"/>
              <a:t>Click to edit Master title style</a:t>
            </a:r>
            <a:endParaRPr lang="en-US" dirty="0"/>
          </a:p>
        </p:txBody>
      </p:sp>
      <p:sp>
        <p:nvSpPr>
          <p:cNvPr id="3" name="Content Placeholder 2"/>
          <p:cNvSpPr>
            <a:spLocks noGrp="1"/>
          </p:cNvSpPr>
          <p:nvPr>
            <p:ph idx="1"/>
          </p:nvPr>
        </p:nvSpPr>
        <p:spPr>
          <a:xfrm>
            <a:off x="2818358" y="822856"/>
            <a:ext cx="3356134" cy="4061354"/>
          </a:xfrm>
        </p:spPr>
        <p:txBody>
          <a:bodyPr/>
          <a:lstStyle>
            <a:lvl1pPr>
              <a:defRPr sz="2320"/>
            </a:lvl1pPr>
            <a:lvl2pPr>
              <a:defRPr sz="2030"/>
            </a:lvl2pPr>
            <a:lvl3pPr>
              <a:defRPr sz="1740"/>
            </a:lvl3pPr>
            <a:lvl4pPr>
              <a:defRPr sz="1450"/>
            </a:lvl4pPr>
            <a:lvl5pPr>
              <a:defRPr sz="1450"/>
            </a:lvl5pPr>
            <a:lvl6pPr>
              <a:defRPr sz="1450"/>
            </a:lvl6pPr>
            <a:lvl7pPr>
              <a:defRPr sz="1450"/>
            </a:lvl7pPr>
            <a:lvl8pPr>
              <a:defRPr sz="1450"/>
            </a:lvl8pPr>
            <a:lvl9pPr>
              <a:defRPr sz="14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6635" y="1714500"/>
            <a:ext cx="2138154" cy="3176323"/>
          </a:xfrm>
        </p:spPr>
        <p:txBody>
          <a:bodyPr/>
          <a:lstStyle>
            <a:lvl1pPr marL="0" indent="0">
              <a:buNone/>
              <a:defRPr sz="1160"/>
            </a:lvl1pPr>
            <a:lvl2pPr marL="331470" indent="0">
              <a:buNone/>
              <a:defRPr sz="1015"/>
            </a:lvl2pPr>
            <a:lvl3pPr marL="662940" indent="0">
              <a:buNone/>
              <a:defRPr sz="870"/>
            </a:lvl3pPr>
            <a:lvl4pPr marL="994410" indent="0">
              <a:buNone/>
              <a:defRPr sz="725"/>
            </a:lvl4pPr>
            <a:lvl5pPr marL="1325880" indent="0">
              <a:buNone/>
              <a:defRPr sz="725"/>
            </a:lvl5pPr>
            <a:lvl6pPr marL="1657350" indent="0">
              <a:buNone/>
              <a:defRPr sz="725"/>
            </a:lvl6pPr>
            <a:lvl7pPr marL="1988820" indent="0">
              <a:buNone/>
              <a:defRPr sz="725"/>
            </a:lvl7pPr>
            <a:lvl8pPr marL="2320290" indent="0">
              <a:buNone/>
              <a:defRPr sz="725"/>
            </a:lvl8pPr>
            <a:lvl9pPr marL="2651760" indent="0">
              <a:buNone/>
              <a:defRPr sz="7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0D8AC-4C6B-46C3-AD26-AA919E17B32F}"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20476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35" y="381000"/>
            <a:ext cx="2138154" cy="1333500"/>
          </a:xfrm>
        </p:spPr>
        <p:txBody>
          <a:bodyPr anchor="b"/>
          <a:lstStyle>
            <a:lvl1pPr>
              <a:defRPr sz="23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818358" y="822856"/>
            <a:ext cx="3356134" cy="4061354"/>
          </a:xfrm>
        </p:spPr>
        <p:txBody>
          <a:bodyPr anchor="t"/>
          <a:lstStyle>
            <a:lvl1pPr marL="0" indent="0">
              <a:buNone/>
              <a:defRPr sz="2320"/>
            </a:lvl1pPr>
            <a:lvl2pPr marL="331470" indent="0">
              <a:buNone/>
              <a:defRPr sz="2030"/>
            </a:lvl2pPr>
            <a:lvl3pPr marL="662940" indent="0">
              <a:buNone/>
              <a:defRPr sz="1740"/>
            </a:lvl3pPr>
            <a:lvl4pPr marL="994410" indent="0">
              <a:buNone/>
              <a:defRPr sz="1450"/>
            </a:lvl4pPr>
            <a:lvl5pPr marL="1325880" indent="0">
              <a:buNone/>
              <a:defRPr sz="1450"/>
            </a:lvl5pPr>
            <a:lvl6pPr marL="1657350" indent="0">
              <a:buNone/>
              <a:defRPr sz="1450"/>
            </a:lvl6pPr>
            <a:lvl7pPr marL="1988820" indent="0">
              <a:buNone/>
              <a:defRPr sz="1450"/>
            </a:lvl7pPr>
            <a:lvl8pPr marL="2320290" indent="0">
              <a:buNone/>
              <a:defRPr sz="1450"/>
            </a:lvl8pPr>
            <a:lvl9pPr marL="2651760" indent="0">
              <a:buNone/>
              <a:defRPr sz="1450"/>
            </a:lvl9pPr>
          </a:lstStyle>
          <a:p>
            <a:r>
              <a:rPr lang="en-US" smtClean="0"/>
              <a:t>Click icon to add picture</a:t>
            </a:r>
            <a:endParaRPr lang="en-US" dirty="0"/>
          </a:p>
        </p:txBody>
      </p:sp>
      <p:sp>
        <p:nvSpPr>
          <p:cNvPr id="4" name="Text Placeholder 3"/>
          <p:cNvSpPr>
            <a:spLocks noGrp="1"/>
          </p:cNvSpPr>
          <p:nvPr>
            <p:ph type="body" sz="half" idx="2"/>
          </p:nvPr>
        </p:nvSpPr>
        <p:spPr>
          <a:xfrm>
            <a:off x="456635" y="1714500"/>
            <a:ext cx="2138154" cy="3176323"/>
          </a:xfrm>
        </p:spPr>
        <p:txBody>
          <a:bodyPr/>
          <a:lstStyle>
            <a:lvl1pPr marL="0" indent="0">
              <a:buNone/>
              <a:defRPr sz="1160"/>
            </a:lvl1pPr>
            <a:lvl2pPr marL="331470" indent="0">
              <a:buNone/>
              <a:defRPr sz="1015"/>
            </a:lvl2pPr>
            <a:lvl3pPr marL="662940" indent="0">
              <a:buNone/>
              <a:defRPr sz="870"/>
            </a:lvl3pPr>
            <a:lvl4pPr marL="994410" indent="0">
              <a:buNone/>
              <a:defRPr sz="725"/>
            </a:lvl4pPr>
            <a:lvl5pPr marL="1325880" indent="0">
              <a:buNone/>
              <a:defRPr sz="725"/>
            </a:lvl5pPr>
            <a:lvl6pPr marL="1657350" indent="0">
              <a:buNone/>
              <a:defRPr sz="725"/>
            </a:lvl6pPr>
            <a:lvl7pPr marL="1988820" indent="0">
              <a:buNone/>
              <a:defRPr sz="725"/>
            </a:lvl7pPr>
            <a:lvl8pPr marL="2320290" indent="0">
              <a:buNone/>
              <a:defRPr sz="725"/>
            </a:lvl8pPr>
            <a:lvl9pPr marL="2651760" indent="0">
              <a:buNone/>
              <a:defRPr sz="7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0D8AC-4C6B-46C3-AD26-AA919E17B32F}"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B345-E293-44B8-9504-2638F8C0B367}" type="slidenum">
              <a:rPr lang="en-US" smtClean="0"/>
              <a:t>‹#›</a:t>
            </a:fld>
            <a:endParaRPr lang="en-US"/>
          </a:p>
        </p:txBody>
      </p:sp>
    </p:spTree>
    <p:extLst>
      <p:ext uri="{BB962C8B-B14F-4D97-AF65-F5344CB8AC3E}">
        <p14:creationId xmlns:p14="http://schemas.microsoft.com/office/powerpoint/2010/main" val="392164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771" y="304272"/>
            <a:ext cx="5717858"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771" y="1521354"/>
            <a:ext cx="5717858"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5771" y="5296960"/>
            <a:ext cx="1491615" cy="304271"/>
          </a:xfrm>
          <a:prstGeom prst="rect">
            <a:avLst/>
          </a:prstGeom>
        </p:spPr>
        <p:txBody>
          <a:bodyPr vert="horz" lIns="91440" tIns="45720" rIns="91440" bIns="45720" rtlCol="0" anchor="ctr"/>
          <a:lstStyle>
            <a:lvl1pPr algn="l">
              <a:defRPr sz="870">
                <a:solidFill>
                  <a:schemeClr val="tx1">
                    <a:tint val="75000"/>
                  </a:schemeClr>
                </a:solidFill>
              </a:defRPr>
            </a:lvl1pPr>
          </a:lstStyle>
          <a:p>
            <a:fld id="{4F90D8AC-4C6B-46C3-AD26-AA919E17B32F}" type="datetimeFigureOut">
              <a:rPr lang="en-US" smtClean="0"/>
              <a:t>9/11/2016</a:t>
            </a:fld>
            <a:endParaRPr lang="en-US"/>
          </a:p>
        </p:txBody>
      </p:sp>
      <p:sp>
        <p:nvSpPr>
          <p:cNvPr id="5" name="Footer Placeholder 4"/>
          <p:cNvSpPr>
            <a:spLocks noGrp="1"/>
          </p:cNvSpPr>
          <p:nvPr>
            <p:ph type="ftr" sz="quarter" idx="3"/>
          </p:nvPr>
        </p:nvSpPr>
        <p:spPr>
          <a:xfrm>
            <a:off x="2195989" y="5296960"/>
            <a:ext cx="2237423" cy="304271"/>
          </a:xfrm>
          <a:prstGeom prst="rect">
            <a:avLst/>
          </a:prstGeom>
        </p:spPr>
        <p:txBody>
          <a:bodyPr vert="horz" lIns="91440" tIns="45720" rIns="91440" bIns="45720" rtlCol="0" anchor="ctr"/>
          <a:lstStyle>
            <a:lvl1pPr algn="ctr">
              <a:defRPr sz="8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682014" y="5296960"/>
            <a:ext cx="1491615" cy="304271"/>
          </a:xfrm>
          <a:prstGeom prst="rect">
            <a:avLst/>
          </a:prstGeom>
        </p:spPr>
        <p:txBody>
          <a:bodyPr vert="horz" lIns="91440" tIns="45720" rIns="91440" bIns="45720" rtlCol="0" anchor="ctr"/>
          <a:lstStyle>
            <a:lvl1pPr algn="r">
              <a:defRPr sz="870">
                <a:solidFill>
                  <a:schemeClr val="tx1">
                    <a:tint val="75000"/>
                  </a:schemeClr>
                </a:solidFill>
              </a:defRPr>
            </a:lvl1pPr>
          </a:lstStyle>
          <a:p>
            <a:fld id="{92B0B345-E293-44B8-9504-2638F8C0B367}" type="slidenum">
              <a:rPr lang="en-US" smtClean="0"/>
              <a:t>‹#›</a:t>
            </a:fld>
            <a:endParaRPr lang="en-US"/>
          </a:p>
        </p:txBody>
      </p:sp>
    </p:spTree>
    <p:extLst>
      <p:ext uri="{BB962C8B-B14F-4D97-AF65-F5344CB8AC3E}">
        <p14:creationId xmlns:p14="http://schemas.microsoft.com/office/powerpoint/2010/main" val="17773064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62940" rtl="0" eaLnBrk="1" latinLnBrk="0" hangingPunct="1">
        <a:lnSpc>
          <a:spcPct val="90000"/>
        </a:lnSpc>
        <a:spcBef>
          <a:spcPct val="0"/>
        </a:spcBef>
        <a:buNone/>
        <a:defRPr sz="3190" kern="1200">
          <a:solidFill>
            <a:schemeClr val="tx1"/>
          </a:solidFill>
          <a:latin typeface="+mj-lt"/>
          <a:ea typeface="+mj-ea"/>
          <a:cs typeface="+mj-cs"/>
        </a:defRPr>
      </a:lvl1pPr>
    </p:titleStyle>
    <p:bodyStyle>
      <a:lvl1pPr marL="165735" indent="-165735" algn="l" defTabSz="662940" rtl="0" eaLnBrk="1" latinLnBrk="0" hangingPunct="1">
        <a:lnSpc>
          <a:spcPct val="90000"/>
        </a:lnSpc>
        <a:spcBef>
          <a:spcPts val="725"/>
        </a:spcBef>
        <a:buFont typeface="Arial" panose="020B0604020202020204" pitchFamily="34" charset="0"/>
        <a:buChar char="•"/>
        <a:defRPr sz="2030" kern="1200">
          <a:solidFill>
            <a:schemeClr val="tx1"/>
          </a:solidFill>
          <a:latin typeface="+mn-lt"/>
          <a:ea typeface="+mn-ea"/>
          <a:cs typeface="+mn-cs"/>
        </a:defRPr>
      </a:lvl1pPr>
      <a:lvl2pPr marL="497205" indent="-165735" algn="l" defTabSz="662940" rtl="0" eaLnBrk="1" latinLnBrk="0" hangingPunct="1">
        <a:lnSpc>
          <a:spcPct val="90000"/>
        </a:lnSpc>
        <a:spcBef>
          <a:spcPts val="363"/>
        </a:spcBef>
        <a:buFont typeface="Arial" panose="020B0604020202020204" pitchFamily="34" charset="0"/>
        <a:buChar char="•"/>
        <a:defRPr sz="1740" kern="1200">
          <a:solidFill>
            <a:schemeClr val="tx1"/>
          </a:solidFill>
          <a:latin typeface="+mn-lt"/>
          <a:ea typeface="+mn-ea"/>
          <a:cs typeface="+mn-cs"/>
        </a:defRPr>
      </a:lvl2pPr>
      <a:lvl3pPr marL="828675" indent="-165735" algn="l" defTabSz="662940" rtl="0" eaLnBrk="1" latinLnBrk="0" hangingPunct="1">
        <a:lnSpc>
          <a:spcPct val="90000"/>
        </a:lnSpc>
        <a:spcBef>
          <a:spcPts val="363"/>
        </a:spcBef>
        <a:buFont typeface="Arial" panose="020B0604020202020204" pitchFamily="34" charset="0"/>
        <a:buChar char="•"/>
        <a:defRPr sz="1450" kern="1200">
          <a:solidFill>
            <a:schemeClr val="tx1"/>
          </a:solidFill>
          <a:latin typeface="+mn-lt"/>
          <a:ea typeface="+mn-ea"/>
          <a:cs typeface="+mn-cs"/>
        </a:defRPr>
      </a:lvl3pPr>
      <a:lvl4pPr marL="116014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4pPr>
      <a:lvl5pPr marL="149161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5pPr>
      <a:lvl6pPr marL="182308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6pPr>
      <a:lvl7pPr marL="215455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7pPr>
      <a:lvl8pPr marL="248602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8pPr>
      <a:lvl9pPr marL="2817495" indent="-165735" algn="l" defTabSz="662940" rtl="0" eaLnBrk="1" latinLnBrk="0" hangingPunct="1">
        <a:lnSpc>
          <a:spcPct val="90000"/>
        </a:lnSpc>
        <a:spcBef>
          <a:spcPts val="363"/>
        </a:spcBef>
        <a:buFont typeface="Arial" panose="020B0604020202020204" pitchFamily="34" charset="0"/>
        <a:buChar char="•"/>
        <a:defRPr sz="1305" kern="1200">
          <a:solidFill>
            <a:schemeClr val="tx1"/>
          </a:solidFill>
          <a:latin typeface="+mn-lt"/>
          <a:ea typeface="+mn-ea"/>
          <a:cs typeface="+mn-cs"/>
        </a:defRPr>
      </a:lvl9pPr>
    </p:bodyStyle>
    <p:otherStyle>
      <a:defPPr>
        <a:defRPr lang="en-US"/>
      </a:defPPr>
      <a:lvl1pPr marL="0" algn="l" defTabSz="662940" rtl="0" eaLnBrk="1" latinLnBrk="0" hangingPunct="1">
        <a:defRPr sz="1305" kern="1200">
          <a:solidFill>
            <a:schemeClr val="tx1"/>
          </a:solidFill>
          <a:latin typeface="+mn-lt"/>
          <a:ea typeface="+mn-ea"/>
          <a:cs typeface="+mn-cs"/>
        </a:defRPr>
      </a:lvl1pPr>
      <a:lvl2pPr marL="331470" algn="l" defTabSz="662940" rtl="0" eaLnBrk="1" latinLnBrk="0" hangingPunct="1">
        <a:defRPr sz="1305" kern="1200">
          <a:solidFill>
            <a:schemeClr val="tx1"/>
          </a:solidFill>
          <a:latin typeface="+mn-lt"/>
          <a:ea typeface="+mn-ea"/>
          <a:cs typeface="+mn-cs"/>
        </a:defRPr>
      </a:lvl2pPr>
      <a:lvl3pPr marL="662940" algn="l" defTabSz="662940" rtl="0" eaLnBrk="1" latinLnBrk="0" hangingPunct="1">
        <a:defRPr sz="1305" kern="1200">
          <a:solidFill>
            <a:schemeClr val="tx1"/>
          </a:solidFill>
          <a:latin typeface="+mn-lt"/>
          <a:ea typeface="+mn-ea"/>
          <a:cs typeface="+mn-cs"/>
        </a:defRPr>
      </a:lvl3pPr>
      <a:lvl4pPr marL="994410" algn="l" defTabSz="662940" rtl="0" eaLnBrk="1" latinLnBrk="0" hangingPunct="1">
        <a:defRPr sz="1305" kern="1200">
          <a:solidFill>
            <a:schemeClr val="tx1"/>
          </a:solidFill>
          <a:latin typeface="+mn-lt"/>
          <a:ea typeface="+mn-ea"/>
          <a:cs typeface="+mn-cs"/>
        </a:defRPr>
      </a:lvl4pPr>
      <a:lvl5pPr marL="1325880" algn="l" defTabSz="662940" rtl="0" eaLnBrk="1" latinLnBrk="0" hangingPunct="1">
        <a:defRPr sz="1305" kern="1200">
          <a:solidFill>
            <a:schemeClr val="tx1"/>
          </a:solidFill>
          <a:latin typeface="+mn-lt"/>
          <a:ea typeface="+mn-ea"/>
          <a:cs typeface="+mn-cs"/>
        </a:defRPr>
      </a:lvl5pPr>
      <a:lvl6pPr marL="1657350" algn="l" defTabSz="662940" rtl="0" eaLnBrk="1" latinLnBrk="0" hangingPunct="1">
        <a:defRPr sz="1305" kern="1200">
          <a:solidFill>
            <a:schemeClr val="tx1"/>
          </a:solidFill>
          <a:latin typeface="+mn-lt"/>
          <a:ea typeface="+mn-ea"/>
          <a:cs typeface="+mn-cs"/>
        </a:defRPr>
      </a:lvl6pPr>
      <a:lvl7pPr marL="1988820" algn="l" defTabSz="662940" rtl="0" eaLnBrk="1" latinLnBrk="0" hangingPunct="1">
        <a:defRPr sz="1305" kern="1200">
          <a:solidFill>
            <a:schemeClr val="tx1"/>
          </a:solidFill>
          <a:latin typeface="+mn-lt"/>
          <a:ea typeface="+mn-ea"/>
          <a:cs typeface="+mn-cs"/>
        </a:defRPr>
      </a:lvl7pPr>
      <a:lvl8pPr marL="2320290" algn="l" defTabSz="662940" rtl="0" eaLnBrk="1" latinLnBrk="0" hangingPunct="1">
        <a:defRPr sz="1305" kern="1200">
          <a:solidFill>
            <a:schemeClr val="tx1"/>
          </a:solidFill>
          <a:latin typeface="+mn-lt"/>
          <a:ea typeface="+mn-ea"/>
          <a:cs typeface="+mn-cs"/>
        </a:defRPr>
      </a:lvl8pPr>
      <a:lvl9pPr marL="2651760" algn="l" defTabSz="662940" rtl="0" eaLnBrk="1" latinLnBrk="0" hangingPunct="1">
        <a:defRPr sz="13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3"/>
          <p:cNvSpPr txBox="1">
            <a:spLocks noChangeArrowheads="1"/>
          </p:cNvSpPr>
          <p:nvPr/>
        </p:nvSpPr>
        <p:spPr bwMode="auto">
          <a:xfrm>
            <a:off x="306851" y="46185"/>
            <a:ext cx="6012827" cy="857414"/>
          </a:xfrm>
          <a:prstGeom prst="rect">
            <a:avLst/>
          </a:prstGeom>
          <a:solidFill>
            <a:schemeClr val="accent2">
              <a:lumMod val="40000"/>
              <a:lumOff val="60000"/>
            </a:schemeClr>
          </a:solidFill>
          <a:ln w="25400">
            <a:headEnd/>
            <a:tailEn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en-US" sz="2486" dirty="0">
                <a:latin typeface="Times New Roman" pitchFamily="18" charset="0"/>
                <a:cs typeface="Times New Roman" pitchFamily="18" charset="0"/>
              </a:rPr>
              <a:t>  High level specification of  hardware design</a:t>
            </a:r>
          </a:p>
          <a:p>
            <a:pPr algn="ctr" eaLnBrk="1" hangingPunct="1">
              <a:defRPr/>
            </a:pPr>
            <a:r>
              <a:rPr lang="en-US" sz="2486" dirty="0">
                <a:latin typeface="Times New Roman" pitchFamily="18" charset="0"/>
                <a:cs typeface="Times New Roman" pitchFamily="18" charset="0"/>
              </a:rPr>
              <a:t>  (in C, C++, System C)</a:t>
            </a:r>
          </a:p>
        </p:txBody>
      </p:sp>
      <p:sp>
        <p:nvSpPr>
          <p:cNvPr id="9220" name="TextBox 4"/>
          <p:cNvSpPr txBox="1">
            <a:spLocks noChangeArrowheads="1"/>
          </p:cNvSpPr>
          <p:nvPr/>
        </p:nvSpPr>
        <p:spPr bwMode="auto">
          <a:xfrm>
            <a:off x="38025" y="4806142"/>
            <a:ext cx="6550479" cy="857414"/>
          </a:xfrm>
          <a:prstGeom prst="rect">
            <a:avLst/>
          </a:prstGeom>
          <a:solidFill>
            <a:schemeClr val="accent4">
              <a:lumMod val="40000"/>
              <a:lumOff val="60000"/>
            </a:schemeClr>
          </a:solidFill>
          <a:ln w="25400">
            <a:solidFill>
              <a:schemeClr val="tx1"/>
            </a:solidFill>
            <a:miter lim="800000"/>
            <a:headEnd/>
            <a:tailEnd/>
          </a:ln>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86" dirty="0">
                <a:latin typeface="Times New Roman" panose="02020603050405020304" pitchFamily="18" charset="0"/>
                <a:cs typeface="Times New Roman" panose="02020603050405020304" pitchFamily="18" charset="0"/>
              </a:rPr>
              <a:t>Implementation in hardware description language</a:t>
            </a:r>
          </a:p>
          <a:p>
            <a:pPr algn="ctr" eaLnBrk="1" hangingPunct="1">
              <a:spcBef>
                <a:spcPct val="0"/>
              </a:spcBef>
              <a:buFontTx/>
              <a:buNone/>
            </a:pPr>
            <a:r>
              <a:rPr lang="en-US" altLang="en-US" sz="2486" dirty="0">
                <a:latin typeface="Times New Roman" panose="02020603050405020304" pitchFamily="18" charset="0"/>
                <a:cs typeface="Times New Roman" panose="02020603050405020304" pitchFamily="18" charset="0"/>
              </a:rPr>
              <a:t>(in VHDL, Verilog)</a:t>
            </a:r>
          </a:p>
        </p:txBody>
      </p:sp>
      <p:sp>
        <p:nvSpPr>
          <p:cNvPr id="6" name="Rounded Rectangle 5"/>
          <p:cNvSpPr/>
          <p:nvPr/>
        </p:nvSpPr>
        <p:spPr bwMode="auto">
          <a:xfrm>
            <a:off x="306851" y="1087714"/>
            <a:ext cx="6012827" cy="3535022"/>
          </a:xfrm>
          <a:prstGeom prst="roundRect">
            <a:avLst/>
          </a:prstGeom>
          <a:solidFill>
            <a:schemeClr val="accent1">
              <a:alpha val="33000"/>
            </a:schemeClr>
          </a:solidFill>
          <a:ln w="508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86">
              <a:latin typeface="Times New Roman" pitchFamily="18" charset="0"/>
              <a:cs typeface="Times New Roman" pitchFamily="18" charset="0"/>
            </a:endParaRPr>
          </a:p>
        </p:txBody>
      </p:sp>
      <p:sp>
        <p:nvSpPr>
          <p:cNvPr id="9224" name="TextBox 6"/>
          <p:cNvSpPr txBox="1">
            <a:spLocks noChangeArrowheads="1"/>
          </p:cNvSpPr>
          <p:nvPr/>
        </p:nvSpPr>
        <p:spPr bwMode="auto">
          <a:xfrm>
            <a:off x="1165944" y="1223629"/>
            <a:ext cx="4294641" cy="8880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86" dirty="0">
                <a:latin typeface="Times New Roman" panose="02020603050405020304" pitchFamily="18" charset="0"/>
                <a:cs typeface="Times New Roman" panose="02020603050405020304" pitchFamily="18" charset="0"/>
              </a:rPr>
              <a:t>Compiler Transformations </a:t>
            </a:r>
          </a:p>
          <a:p>
            <a:pPr algn="ctr" eaLnBrk="1" hangingPunct="1">
              <a:spcBef>
                <a:spcPct val="0"/>
              </a:spcBef>
              <a:buFontTx/>
              <a:buNone/>
            </a:pPr>
            <a:r>
              <a:rPr lang="en-US" altLang="en-US" sz="2486" dirty="0">
                <a:latin typeface="Times New Roman" panose="02020603050405020304" pitchFamily="18" charset="0"/>
                <a:cs typeface="Times New Roman" panose="02020603050405020304" pitchFamily="18" charset="0"/>
              </a:rPr>
              <a:t>(</a:t>
            </a:r>
            <a:r>
              <a:rPr lang="en-US" altLang="en-US" sz="2486" i="1" dirty="0">
                <a:latin typeface="Times New Roman" panose="02020603050405020304" pitchFamily="18" charset="0"/>
                <a:cs typeface="Times New Roman" panose="02020603050405020304" pitchFamily="18" charset="0"/>
              </a:rPr>
              <a:t>e.g</a:t>
            </a:r>
            <a:r>
              <a:rPr lang="en-US" altLang="en-US" sz="2486" dirty="0">
                <a:latin typeface="Times New Roman" panose="02020603050405020304" pitchFamily="18" charset="0"/>
                <a:cs typeface="Times New Roman" panose="02020603050405020304" pitchFamily="18" charset="0"/>
              </a:rPr>
              <a:t>., dead code elimination)</a:t>
            </a:r>
          </a:p>
        </p:txBody>
      </p:sp>
      <p:sp>
        <p:nvSpPr>
          <p:cNvPr id="9225" name="TextBox 7"/>
          <p:cNvSpPr txBox="1">
            <a:spLocks noChangeArrowheads="1"/>
          </p:cNvSpPr>
          <p:nvPr/>
        </p:nvSpPr>
        <p:spPr bwMode="auto">
          <a:xfrm>
            <a:off x="1141285" y="2419783"/>
            <a:ext cx="4343967" cy="8880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86">
                <a:latin typeface="Times New Roman" panose="02020603050405020304" pitchFamily="18" charset="0"/>
                <a:cs typeface="Times New Roman" panose="02020603050405020304" pitchFamily="18" charset="0"/>
              </a:rPr>
              <a:t>Scheduling Transformations</a:t>
            </a:r>
          </a:p>
          <a:p>
            <a:pPr algn="ctr" eaLnBrk="1" hangingPunct="1">
              <a:spcBef>
                <a:spcPct val="0"/>
              </a:spcBef>
              <a:buFontTx/>
              <a:buNone/>
            </a:pPr>
            <a:r>
              <a:rPr lang="en-US" altLang="en-US" sz="2486">
                <a:latin typeface="Times New Roman" panose="02020603050405020304" pitchFamily="18" charset="0"/>
                <a:cs typeface="Times New Roman" panose="02020603050405020304" pitchFamily="18" charset="0"/>
              </a:rPr>
              <a:t>(</a:t>
            </a:r>
            <a:r>
              <a:rPr lang="en-US" altLang="en-US" sz="2486" i="1">
                <a:latin typeface="Times New Roman" panose="02020603050405020304" pitchFamily="18" charset="0"/>
                <a:cs typeface="Times New Roman" panose="02020603050405020304" pitchFamily="18" charset="0"/>
              </a:rPr>
              <a:t>e.g</a:t>
            </a:r>
            <a:r>
              <a:rPr lang="en-US" altLang="en-US" sz="2486">
                <a:latin typeface="Times New Roman" panose="02020603050405020304" pitchFamily="18" charset="0"/>
                <a:cs typeface="Times New Roman" panose="02020603050405020304" pitchFamily="18" charset="0"/>
              </a:rPr>
              <a:t>., Loop pipelining)</a:t>
            </a:r>
          </a:p>
        </p:txBody>
      </p:sp>
      <p:sp>
        <p:nvSpPr>
          <p:cNvPr id="9226" name="TextBox 8"/>
          <p:cNvSpPr txBox="1">
            <a:spLocks noChangeArrowheads="1"/>
          </p:cNvSpPr>
          <p:nvPr/>
        </p:nvSpPr>
        <p:spPr bwMode="auto">
          <a:xfrm>
            <a:off x="1142103" y="3613930"/>
            <a:ext cx="4342323" cy="8880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86">
                <a:latin typeface="Times New Roman" panose="02020603050405020304" pitchFamily="18" charset="0"/>
                <a:cs typeface="Times New Roman" panose="02020603050405020304" pitchFamily="18" charset="0"/>
              </a:rPr>
              <a:t>Resource Allocation</a:t>
            </a:r>
          </a:p>
          <a:p>
            <a:pPr algn="ctr" eaLnBrk="1" hangingPunct="1">
              <a:spcBef>
                <a:spcPct val="0"/>
              </a:spcBef>
              <a:buFontTx/>
              <a:buNone/>
            </a:pPr>
            <a:r>
              <a:rPr lang="en-US" altLang="en-US" sz="2486">
                <a:latin typeface="Times New Roman" panose="02020603050405020304" pitchFamily="18" charset="0"/>
                <a:cs typeface="Times New Roman" panose="02020603050405020304" pitchFamily="18" charset="0"/>
              </a:rPr>
              <a:t>and Control Synthesis</a:t>
            </a:r>
          </a:p>
        </p:txBody>
      </p:sp>
      <p:cxnSp>
        <p:nvCxnSpPr>
          <p:cNvPr id="23" name="Straight Arrow Connector 22"/>
          <p:cNvCxnSpPr>
            <a:stCxn id="9224" idx="2"/>
          </p:cNvCxnSpPr>
          <p:nvPr/>
        </p:nvCxnSpPr>
        <p:spPr bwMode="auto">
          <a:xfrm flipH="1">
            <a:off x="3312447" y="2111664"/>
            <a:ext cx="818" cy="3108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225" idx="2"/>
          </p:cNvCxnSpPr>
          <p:nvPr/>
        </p:nvCxnSpPr>
        <p:spPr bwMode="auto">
          <a:xfrm>
            <a:off x="3313269" y="3307819"/>
            <a:ext cx="818" cy="3108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rot="16200000">
            <a:off x="-690190" y="2553303"/>
            <a:ext cx="2940365" cy="411010"/>
          </a:xfrm>
          <a:prstGeom prst="rect">
            <a:avLst/>
          </a:prstGeom>
          <a:noFill/>
        </p:spPr>
        <p:txBody>
          <a:bodyPr wrap="square" rtlCol="0">
            <a:spAutoFit/>
          </a:bodyPr>
          <a:lstStyle/>
          <a:p>
            <a:r>
              <a:rPr lang="en-US" sz="2071" dirty="0"/>
              <a:t>Behavioral Synthesis Tool</a:t>
            </a:r>
          </a:p>
        </p:txBody>
      </p:sp>
      <p:cxnSp>
        <p:nvCxnSpPr>
          <p:cNvPr id="15" name="Straight Arrow Connector 14"/>
          <p:cNvCxnSpPr>
            <a:endCxn id="9224" idx="0"/>
          </p:cNvCxnSpPr>
          <p:nvPr/>
        </p:nvCxnSpPr>
        <p:spPr bwMode="auto">
          <a:xfrm>
            <a:off x="3312443" y="913700"/>
            <a:ext cx="822" cy="30992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a:off x="3307007" y="4492667"/>
            <a:ext cx="6258" cy="3108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549" y="2956373"/>
            <a:ext cx="433193" cy="288795"/>
          </a:xfrm>
          <a:prstGeom prst="rect">
            <a:avLst/>
          </a:prstGeom>
        </p:spPr>
      </p:pic>
    </p:spTree>
    <p:extLst>
      <p:ext uri="{BB962C8B-B14F-4D97-AF65-F5344CB8AC3E}">
        <p14:creationId xmlns:p14="http://schemas.microsoft.com/office/powerpoint/2010/main" val="4251837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103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Puri, Disha</dc:creator>
  <cp:keywords>CTPClassification=CTP_PUBLIC:VisualMarkings=</cp:keywords>
  <cp:lastModifiedBy>Puri, Disha</cp:lastModifiedBy>
  <cp:revision>20</cp:revision>
  <cp:lastPrinted>2016-09-11T13:22:51Z</cp:lastPrinted>
  <dcterms:created xsi:type="dcterms:W3CDTF">2016-09-09T06:27:18Z</dcterms:created>
  <dcterms:modified xsi:type="dcterms:W3CDTF">2016-09-11T15:09:57Z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7bf62cc4-1482-40ed-92cb-e714d09eba7b</vt:lpwstr>
  </property>
  <property fmtid="{D5CDD505-2E9C-101B-9397-08002B2CF9AE}" pid="3" name="CTP_TimeStamp">
    <vt:lpwstr>2016-09-11 15:09:49Z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