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8C409-EFE5-413D-A303-964089FCF01F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A4B1-8FF9-4085-8BD1-8217591C9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CB3CBB-80B2-4B58-8495-D620BC91448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0459-D2EF-4AF0-BC2F-D4431E55E09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D72C-63E8-46FA-BFDD-C5718752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3290682" y="685800"/>
            <a:ext cx="5472318" cy="1866535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290682" y="2628831"/>
            <a:ext cx="5472318" cy="98834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90682" y="3739572"/>
            <a:ext cx="5472318" cy="97242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4776098" y="4805034"/>
            <a:ext cx="1230382" cy="76871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4776098" y="3816693"/>
            <a:ext cx="1230382" cy="76871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3503289" y="2773444"/>
            <a:ext cx="3857909" cy="76871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3503289" y="1675287"/>
            <a:ext cx="2503190" cy="76871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3503289" y="741855"/>
            <a:ext cx="1230382" cy="768710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1" y="838200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1" y="1799006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01" y="2869969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Z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401" y="4956815"/>
            <a:ext cx="763592" cy="547720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Exit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4" idx="2"/>
            <a:endCxn id="18" idx="0"/>
          </p:cNvCxnSpPr>
          <p:nvPr/>
        </p:nvCxnSpPr>
        <p:spPr>
          <a:xfrm>
            <a:off x="1296198" y="1388981"/>
            <a:ext cx="0" cy="4100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9" idx="0"/>
          </p:cNvCxnSpPr>
          <p:nvPr/>
        </p:nvCxnSpPr>
        <p:spPr>
          <a:xfrm>
            <a:off x="1296198" y="2349787"/>
            <a:ext cx="0" cy="5201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9" idx="2"/>
            <a:endCxn id="14" idx="0"/>
          </p:cNvCxnSpPr>
          <p:nvPr/>
        </p:nvCxnSpPr>
        <p:spPr>
          <a:xfrm rot="5400000" flipH="1">
            <a:off x="4922" y="2129475"/>
            <a:ext cx="2582550" cy="1588"/>
          </a:xfrm>
          <a:prstGeom prst="bentConnector5">
            <a:avLst>
              <a:gd name="adj1" fmla="val -8852"/>
              <a:gd name="adj2" fmla="val -41591008"/>
              <a:gd name="adj3" fmla="val 10885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4" idx="1"/>
            <a:endCxn id="20" idx="0"/>
          </p:cNvCxnSpPr>
          <p:nvPr/>
        </p:nvCxnSpPr>
        <p:spPr>
          <a:xfrm rot="10800000" flipH="1" flipV="1">
            <a:off x="914401" y="1113591"/>
            <a:ext cx="381796" cy="3843224"/>
          </a:xfrm>
          <a:prstGeom prst="bentConnector4">
            <a:avLst>
              <a:gd name="adj1" fmla="val -59875"/>
              <a:gd name="adj2" fmla="val 7656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119306" y="1401816"/>
            <a:ext cx="0" cy="382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501102" y="2059691"/>
            <a:ext cx="5076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104"/>
          <p:cNvCxnSpPr/>
          <p:nvPr/>
        </p:nvCxnSpPr>
        <p:spPr>
          <a:xfrm rot="5400000">
            <a:off x="4485664" y="1968723"/>
            <a:ext cx="538542" cy="127125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01102" y="3149013"/>
            <a:ext cx="5076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772358" y="3149013"/>
            <a:ext cx="5307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104"/>
          <p:cNvCxnSpPr/>
          <p:nvPr/>
        </p:nvCxnSpPr>
        <p:spPr>
          <a:xfrm rot="5400000">
            <a:off x="5777636" y="3037328"/>
            <a:ext cx="520182" cy="129433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04"/>
          <p:cNvCxnSpPr/>
          <p:nvPr/>
        </p:nvCxnSpPr>
        <p:spPr>
          <a:xfrm flipH="1" flipV="1">
            <a:off x="4119306" y="2873621"/>
            <a:ext cx="2947384" cy="275390"/>
          </a:xfrm>
          <a:prstGeom prst="bentConnector4">
            <a:avLst>
              <a:gd name="adj1" fmla="val -7994"/>
              <a:gd name="adj2" fmla="val 15820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390563" y="4495364"/>
            <a:ext cx="0" cy="419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hape 137"/>
          <p:cNvCxnSpPr/>
          <p:nvPr/>
        </p:nvCxnSpPr>
        <p:spPr>
          <a:xfrm rot="10800000" flipH="1" flipV="1">
            <a:off x="3737510" y="1126424"/>
            <a:ext cx="1271256" cy="4063536"/>
          </a:xfrm>
          <a:prstGeom prst="bentConnector3">
            <a:avLst>
              <a:gd name="adj1" fmla="val -2116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41"/>
          <p:cNvCxnSpPr/>
          <p:nvPr/>
        </p:nvCxnSpPr>
        <p:spPr>
          <a:xfrm rot="16200000" flipH="1">
            <a:off x="3681256" y="3862452"/>
            <a:ext cx="1765559" cy="88945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5" name="TextBox 154"/>
          <p:cNvSpPr txBox="1">
            <a:spLocks noChangeArrowheads="1"/>
          </p:cNvSpPr>
          <p:nvPr/>
        </p:nvSpPr>
        <p:spPr bwMode="auto">
          <a:xfrm>
            <a:off x="7448441" y="1384078"/>
            <a:ext cx="13145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Pipeline</a:t>
            </a:r>
          </a:p>
          <a:p>
            <a:r>
              <a:rPr lang="en-US" sz="2000" dirty="0"/>
              <a:t>Prologue </a:t>
            </a:r>
          </a:p>
        </p:txBody>
      </p:sp>
      <p:sp>
        <p:nvSpPr>
          <p:cNvPr id="9276" name="TextBox 155"/>
          <p:cNvSpPr txBox="1">
            <a:spLocks noChangeArrowheads="1"/>
          </p:cNvSpPr>
          <p:nvPr/>
        </p:nvSpPr>
        <p:spPr bwMode="auto">
          <a:xfrm>
            <a:off x="7448441" y="2780633"/>
            <a:ext cx="1162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Pipeline</a:t>
            </a:r>
          </a:p>
          <a:p>
            <a:r>
              <a:rPr lang="en-US" sz="2000" dirty="0"/>
              <a:t>Full</a:t>
            </a:r>
          </a:p>
        </p:txBody>
      </p:sp>
      <p:sp>
        <p:nvSpPr>
          <p:cNvPr id="9277" name="TextBox 156"/>
          <p:cNvSpPr txBox="1">
            <a:spLocks noChangeArrowheads="1"/>
          </p:cNvSpPr>
          <p:nvPr/>
        </p:nvSpPr>
        <p:spPr bwMode="auto">
          <a:xfrm>
            <a:off x="7448440" y="3853254"/>
            <a:ext cx="13145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Pipeline</a:t>
            </a:r>
          </a:p>
          <a:p>
            <a:r>
              <a:rPr lang="en-US" sz="2000" dirty="0"/>
              <a:t>Epilogue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14865" y="4938679"/>
            <a:ext cx="763592" cy="547720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Exit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14865" y="3962399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Z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19465" y="2895599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Z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14865" y="2878218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9465" y="1811418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10265" y="2878218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014865" y="1752599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19465" y="838199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X'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8600" y="6019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Sequential CCDFG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267200" y="6019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Pipelined CCDFG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707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6</cp:revision>
  <dcterms:created xsi:type="dcterms:W3CDTF">2014-04-04T10:29:38Z</dcterms:created>
  <dcterms:modified xsi:type="dcterms:W3CDTF">2014-05-20T11:01:14Z</dcterms:modified>
</cp:coreProperties>
</file>