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887200" cy="3657600"/>
  <p:notesSz cx="3200400" cy="11430000"/>
  <p:defaultTextStyle>
    <a:defPPr>
      <a:defRPr lang="en-US"/>
    </a:defPPr>
    <a:lvl1pPr marL="0" algn="l" defTabSz="872795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1pPr>
    <a:lvl2pPr marL="436397" algn="l" defTabSz="872795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2pPr>
    <a:lvl3pPr marL="872795" algn="l" defTabSz="872795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3pPr>
    <a:lvl4pPr marL="1309192" algn="l" defTabSz="872795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4pPr>
    <a:lvl5pPr marL="1745590" algn="l" defTabSz="872795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5pPr>
    <a:lvl6pPr marL="2181987" algn="l" defTabSz="872795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6pPr>
    <a:lvl7pPr marL="2618384" algn="l" defTabSz="872795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7pPr>
    <a:lvl8pPr marL="3054782" algn="l" defTabSz="872795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8pPr>
    <a:lvl9pPr marL="3491179" algn="l" defTabSz="872795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598593"/>
            <a:ext cx="8915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921087"/>
            <a:ext cx="8915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4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194733"/>
            <a:ext cx="2563178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194733"/>
            <a:ext cx="7540943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911860"/>
            <a:ext cx="1025271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2447714"/>
            <a:ext cx="1025271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1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973666"/>
            <a:ext cx="505206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973666"/>
            <a:ext cx="505206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194734"/>
            <a:ext cx="1025271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896620"/>
            <a:ext cx="502884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336040"/>
            <a:ext cx="5028842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896620"/>
            <a:ext cx="50536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336040"/>
            <a:ext cx="5053608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8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9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43840"/>
            <a:ext cx="383393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526627"/>
            <a:ext cx="601789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097280"/>
            <a:ext cx="383393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4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43840"/>
            <a:ext cx="383393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526627"/>
            <a:ext cx="601789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097280"/>
            <a:ext cx="383393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4B36-B0C5-4D37-9D2B-C75659C77BA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1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194734"/>
            <a:ext cx="1025271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973666"/>
            <a:ext cx="1025271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3390054"/>
            <a:ext cx="26746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64B36-B0C5-4D37-9D2B-C75659C77BA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3390054"/>
            <a:ext cx="401193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3390054"/>
            <a:ext cx="26746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D9F60-AFBE-47B9-B6AF-CF8696D0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863" y="412675"/>
            <a:ext cx="11596548" cy="3016221"/>
            <a:chOff x="161863" y="412675"/>
            <a:chExt cx="11596548" cy="3016221"/>
          </a:xfrm>
        </p:grpSpPr>
        <p:sp>
          <p:nvSpPr>
            <p:cNvPr id="4" name="TextBox 3"/>
            <p:cNvSpPr txBox="1"/>
            <p:nvPr/>
          </p:nvSpPr>
          <p:spPr>
            <a:xfrm>
              <a:off x="161863" y="412675"/>
              <a:ext cx="2207758" cy="11498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4171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Identify succinct primitives which are essential </a:t>
              </a:r>
              <a:r>
                <a:rPr lang="en-US" dirty="0" smtClean="0"/>
                <a:t>for pipelining </a:t>
              </a:r>
              <a:r>
                <a:rPr lang="en-US" dirty="0"/>
                <a:t>algorithms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20518" y="413226"/>
              <a:ext cx="2653003" cy="11498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41719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Prove that execution before and after each primitive </a:t>
              </a:r>
              <a:r>
                <a:rPr lang="en-US" dirty="0" smtClean="0"/>
                <a:t>is same using a </a:t>
              </a:r>
              <a:r>
                <a:rPr lang="en-US" dirty="0"/>
                <a:t>mechanical theorem prover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59920" y="412675"/>
              <a:ext cx="2687986" cy="11498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41719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 smtClean="0"/>
                <a:t>Identify </a:t>
              </a:r>
              <a:r>
                <a:rPr lang="en-US" dirty="0"/>
                <a:t>loop dependencies, data </a:t>
              </a:r>
              <a:r>
                <a:rPr lang="en-US" dirty="0" smtClean="0"/>
                <a:t>hazards(RAW/WAR) and </a:t>
              </a:r>
              <a:r>
                <a:rPr lang="en-US" dirty="0" err="1" smtClean="0"/>
                <a:t>cond</a:t>
              </a:r>
              <a:r>
                <a:rPr lang="en-US" dirty="0" smtClean="0"/>
                <a:t>/</a:t>
              </a:r>
              <a:r>
                <a:rPr lang="en-US" dirty="0" err="1" smtClean="0"/>
                <a:t>uncond</a:t>
              </a:r>
              <a:r>
                <a:rPr lang="en-US" dirty="0" smtClean="0"/>
                <a:t> branches statically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34305" y="415619"/>
              <a:ext cx="2624106" cy="11498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41719C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C</a:t>
              </a:r>
              <a:r>
                <a:rPr lang="en-US" dirty="0" smtClean="0"/>
                <a:t>reate </a:t>
              </a:r>
              <a:r>
                <a:rPr lang="en-US" dirty="0"/>
                <a:t>the loop pipelining </a:t>
              </a:r>
              <a:r>
                <a:rPr lang="en-US" dirty="0" smtClean="0"/>
                <a:t>algorithm using primitives. Maintain data </a:t>
              </a:r>
              <a:r>
                <a:rPr lang="en-US" dirty="0"/>
                <a:t>and control </a:t>
              </a:r>
              <a:r>
                <a:rPr lang="en-US" dirty="0" smtClean="0"/>
                <a:t>dependencies.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59920" y="2279094"/>
              <a:ext cx="2687986" cy="11498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4171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Prove an invariant that links the </a:t>
              </a:r>
              <a:r>
                <a:rPr lang="en-US" dirty="0" err="1"/>
                <a:t>backedge</a:t>
              </a:r>
              <a:r>
                <a:rPr lang="en-US" dirty="0"/>
                <a:t> in sequential structure with </a:t>
              </a:r>
              <a:r>
                <a:rPr lang="en-US" dirty="0" err="1"/>
                <a:t>backedge</a:t>
              </a:r>
              <a:r>
                <a:rPr lang="en-US" dirty="0"/>
                <a:t> in pipelined loop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34305" y="2271396"/>
              <a:ext cx="2624106" cy="11498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4171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Certify that </a:t>
              </a:r>
              <a:r>
                <a:rPr lang="en-US" dirty="0" smtClean="0"/>
                <a:t>well-formed conditions are maintained for each application </a:t>
              </a:r>
              <a:r>
                <a:rPr lang="en-US" dirty="0"/>
                <a:t>of </a:t>
              </a:r>
              <a:r>
                <a:rPr lang="en-US" dirty="0" smtClean="0"/>
                <a:t>primitive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20517" y="2279094"/>
              <a:ext cx="2653003" cy="11498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4171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Prove algorithm end-to-end using </a:t>
              </a:r>
              <a:r>
                <a:rPr lang="en-US" dirty="0" smtClean="0"/>
                <a:t>our invariant, certified primitives and other components 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1863" y="2271396"/>
              <a:ext cx="2207758" cy="11498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4171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 the robustness and scalability of algorithm using </a:t>
              </a:r>
              <a:r>
                <a:rPr lang="en-US" dirty="0" smtClean="0"/>
                <a:t>industrial </a:t>
              </a:r>
              <a:r>
                <a:rPr lang="en-US" dirty="0"/>
                <a:t>designs</a:t>
              </a:r>
            </a:p>
          </p:txBody>
        </p:sp>
        <p:cxnSp>
          <p:nvCxnSpPr>
            <p:cNvPr id="3" name="Straight Arrow Connector 2"/>
            <p:cNvCxnSpPr>
              <a:stCxn id="4" idx="3"/>
              <a:endCxn id="5" idx="1"/>
            </p:cNvCxnSpPr>
            <p:nvPr/>
          </p:nvCxnSpPr>
          <p:spPr>
            <a:xfrm>
              <a:off x="2369621" y="987576"/>
              <a:ext cx="450897" cy="55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6" idx="1"/>
            </p:cNvCxnSpPr>
            <p:nvPr/>
          </p:nvCxnSpPr>
          <p:spPr>
            <a:xfrm flipV="1">
              <a:off x="5473521" y="987576"/>
              <a:ext cx="486399" cy="55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3"/>
              <a:endCxn id="7" idx="1"/>
            </p:cNvCxnSpPr>
            <p:nvPr/>
          </p:nvCxnSpPr>
          <p:spPr>
            <a:xfrm>
              <a:off x="8647906" y="987576"/>
              <a:ext cx="486399" cy="294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1"/>
              <a:endCxn id="10" idx="3"/>
            </p:cNvCxnSpPr>
            <p:nvPr/>
          </p:nvCxnSpPr>
          <p:spPr>
            <a:xfrm flipH="1">
              <a:off x="8647906" y="2846297"/>
              <a:ext cx="486399" cy="769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1"/>
              <a:endCxn id="12" idx="3"/>
            </p:cNvCxnSpPr>
            <p:nvPr/>
          </p:nvCxnSpPr>
          <p:spPr>
            <a:xfrm flipH="1">
              <a:off x="5473520" y="2853995"/>
              <a:ext cx="4864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2" idx="1"/>
              <a:endCxn id="13" idx="3"/>
            </p:cNvCxnSpPr>
            <p:nvPr/>
          </p:nvCxnSpPr>
          <p:spPr>
            <a:xfrm flipH="1" flipV="1">
              <a:off x="2369621" y="2846297"/>
              <a:ext cx="450896" cy="769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7" idx="2"/>
              <a:endCxn id="11" idx="0"/>
            </p:cNvCxnSpPr>
            <p:nvPr/>
          </p:nvCxnSpPr>
          <p:spPr>
            <a:xfrm>
              <a:off x="10446358" y="1565421"/>
              <a:ext cx="0" cy="7059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320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97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Disha</cp:lastModifiedBy>
  <cp:revision>19</cp:revision>
  <cp:lastPrinted>2016-09-20T12:30:15Z</cp:lastPrinted>
  <dcterms:created xsi:type="dcterms:W3CDTF">2016-09-11T14:05:58Z</dcterms:created>
  <dcterms:modified xsi:type="dcterms:W3CDTF">2016-09-25T18:35:09Z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3f840bc3-b218-460d-b888-5a41ca91684a</vt:lpwstr>
  </property>
  <property fmtid="{D5CDD505-2E9C-101B-9397-08002B2CF9AE}" pid="3" name="CTP_TimeStamp">
    <vt:lpwstr>2016-09-25 18:35:08Z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/>
  </property>
</Properties>
</file>