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29600" cy="5486400"/>
  <p:notesSz cx="7315200" cy="9601200"/>
  <p:defaultTextStyle>
    <a:defPPr>
      <a:defRPr lang="en-US"/>
    </a:defPPr>
    <a:lvl1pPr marL="0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1pPr>
    <a:lvl2pPr marL="362079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2pPr>
    <a:lvl3pPr marL="724158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3pPr>
    <a:lvl4pPr marL="1086238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4pPr>
    <a:lvl5pPr marL="1448316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5pPr>
    <a:lvl6pPr marL="1810396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6pPr>
    <a:lvl7pPr marL="2172476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7pPr>
    <a:lvl8pPr marL="2534554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8pPr>
    <a:lvl9pPr marL="2896634" algn="l" defTabSz="724158" rtl="0" eaLnBrk="1" latinLnBrk="0" hangingPunct="1">
      <a:defRPr sz="14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2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5DE7-45E4-4D5A-9FA7-9EF43A7583B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C1F5-47FA-44A8-A816-AB4923587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164938" y="986238"/>
            <a:ext cx="3438059" cy="145285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[0,Entry]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a',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Entry] 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Z] }</a:t>
            </a:r>
          </a:p>
          <a:p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4615350" y="986237"/>
            <a:ext cx="3438144" cy="1483634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0</a:t>
            </a:r>
          </a:p>
          <a:p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12" idx="2"/>
            <a:endCxn id="6" idx="0"/>
          </p:cNvCxnSpPr>
          <p:nvPr/>
        </p:nvCxnSpPr>
        <p:spPr>
          <a:xfrm>
            <a:off x="1883967" y="508195"/>
            <a:ext cx="0" cy="4780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3743" y="46529"/>
            <a:ext cx="136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cxnSp>
        <p:nvCxnSpPr>
          <p:cNvPr id="13" name="Straight Arrow Connector 12"/>
          <p:cNvCxnSpPr>
            <a:stCxn id="14" idx="2"/>
            <a:endCxn id="8" idx="0"/>
          </p:cNvCxnSpPr>
          <p:nvPr/>
        </p:nvCxnSpPr>
        <p:spPr>
          <a:xfrm flipH="1">
            <a:off x="6334423" y="508195"/>
            <a:ext cx="1" cy="4780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4199" y="46529"/>
            <a:ext cx="136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164937" y="3913493"/>
            <a:ext cx="3438144" cy="151441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[0,Entry]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a',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Entry] [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Z] }</a:t>
            </a: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4615393" y="3913494"/>
            <a:ext cx="3438144" cy="145285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a'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i'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18" idx="2"/>
            <a:endCxn id="15" idx="0"/>
          </p:cNvCxnSpPr>
          <p:nvPr/>
        </p:nvCxnSpPr>
        <p:spPr>
          <a:xfrm flipH="1">
            <a:off x="1884010" y="3436177"/>
            <a:ext cx="1" cy="47731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14458" y="2974512"/>
            <a:ext cx="73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9" name="Straight Arrow Connector 18"/>
          <p:cNvCxnSpPr>
            <a:stCxn id="20" idx="2"/>
            <a:endCxn id="16" idx="0"/>
          </p:cNvCxnSpPr>
          <p:nvPr/>
        </p:nvCxnSpPr>
        <p:spPr>
          <a:xfrm>
            <a:off x="6334465" y="3409579"/>
            <a:ext cx="0" cy="5039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5153" y="2947915"/>
            <a:ext cx="51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856317" y="1546471"/>
            <a:ext cx="505839" cy="36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856317" y="4489116"/>
            <a:ext cx="505839" cy="36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66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10</cp:revision>
  <cp:lastPrinted>2016-09-18T06:57:43Z</cp:lastPrinted>
  <dcterms:created xsi:type="dcterms:W3CDTF">2016-09-18T04:26:30Z</dcterms:created>
  <dcterms:modified xsi:type="dcterms:W3CDTF">2016-09-18T12:02:29Z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37cba902-84f3-4f0e-a5e5-f5075a962a89</vt:lpwstr>
  </property>
  <property fmtid="{D5CDD505-2E9C-101B-9397-08002B2CF9AE}" pid="3" name="CTP_TimeStamp">
    <vt:lpwstr>2016-09-18 12:02:24Z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