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4846638"/>
  <p:notesSz cx="6858000" cy="9144000"/>
  <p:defaultTextStyle>
    <a:defPPr>
      <a:defRPr lang="en-US"/>
    </a:defPPr>
    <a:lvl1pPr marL="0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3626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7252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0878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4505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8131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01757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5383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9009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2688" y="-540"/>
      </p:cViewPr>
      <p:guideLst>
        <p:guide orient="horz" pos="1527"/>
        <p:guide pos="12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505600"/>
            <a:ext cx="3497580" cy="10388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2" y="2746435"/>
            <a:ext cx="2880360" cy="12385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1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5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0227" y="180633"/>
            <a:ext cx="555068" cy="38604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93" y="180633"/>
            <a:ext cx="1598057" cy="38604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2" y="3114414"/>
            <a:ext cx="3497580" cy="962596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2" y="2054219"/>
            <a:ext cx="3497580" cy="1060202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36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72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508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45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81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017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853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90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88" y="1055722"/>
            <a:ext cx="1076562" cy="298539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8738" y="1055722"/>
            <a:ext cx="1076563" cy="298539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94097"/>
            <a:ext cx="3703320" cy="807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8" y="1084890"/>
            <a:ext cx="1818083" cy="45212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8" y="1537016"/>
            <a:ext cx="1818083" cy="279242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3" y="1084890"/>
            <a:ext cx="1818800" cy="45212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3" y="1537016"/>
            <a:ext cx="1818800" cy="279242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92968"/>
            <a:ext cx="1353742" cy="8212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6" y="192969"/>
            <a:ext cx="2300288" cy="4136472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1014209"/>
            <a:ext cx="1353742" cy="3315234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1" y="3392650"/>
            <a:ext cx="2468880" cy="40052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1" y="433062"/>
            <a:ext cx="2468880" cy="2907983"/>
          </a:xfrm>
        </p:spPr>
        <p:txBody>
          <a:bodyPr/>
          <a:lstStyle>
            <a:lvl1pPr marL="0" indent="0">
              <a:buNone/>
              <a:defRPr sz="1300"/>
            </a:lvl1pPr>
            <a:lvl2pPr marL="183626" indent="0">
              <a:buNone/>
              <a:defRPr sz="1100"/>
            </a:lvl2pPr>
            <a:lvl3pPr marL="367252" indent="0">
              <a:buNone/>
              <a:defRPr sz="1000"/>
            </a:lvl3pPr>
            <a:lvl4pPr marL="550878" indent="0">
              <a:buNone/>
              <a:defRPr sz="800"/>
            </a:lvl4pPr>
            <a:lvl5pPr marL="734505" indent="0">
              <a:buNone/>
              <a:defRPr sz="800"/>
            </a:lvl5pPr>
            <a:lvl6pPr marL="918131" indent="0">
              <a:buNone/>
              <a:defRPr sz="800"/>
            </a:lvl6pPr>
            <a:lvl7pPr marL="1101757" indent="0">
              <a:buNone/>
              <a:defRPr sz="800"/>
            </a:lvl7pPr>
            <a:lvl8pPr marL="1285383" indent="0">
              <a:buNone/>
              <a:defRPr sz="800"/>
            </a:lvl8pPr>
            <a:lvl9pPr marL="146900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1" y="3793167"/>
            <a:ext cx="2468880" cy="568808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94097"/>
            <a:ext cx="3703320" cy="807773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130888"/>
            <a:ext cx="3703320" cy="3198556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492123"/>
            <a:ext cx="960120" cy="25803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2" y="4492123"/>
            <a:ext cx="1303020" cy="25803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4492123"/>
            <a:ext cx="960120" cy="25803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7252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720" indent="-137720" algn="l" defTabSz="36725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8392" indent="-114766" algn="l" defTabSz="367252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065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92" indent="-91813" algn="l" defTabSz="367252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6318" indent="-91813" algn="l" defTabSz="367252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9944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3570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7196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60822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3626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7252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78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4505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8131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1757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383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9009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rot="10800000" flipV="1">
            <a:off x="5556236" y="4003572"/>
            <a:ext cx="805806" cy="5957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49138" y="-55064"/>
            <a:ext cx="3414767" cy="4311180"/>
            <a:chOff x="57069" y="-53128"/>
            <a:chExt cx="3706833" cy="4361279"/>
          </a:xfrm>
        </p:grpSpPr>
        <p:sp>
          <p:nvSpPr>
            <p:cNvPr id="6" name="TextBox 18"/>
            <p:cNvSpPr txBox="1">
              <a:spLocks noChangeArrowheads="1"/>
            </p:cNvSpPr>
            <p:nvPr/>
          </p:nvSpPr>
          <p:spPr bwMode="auto">
            <a:xfrm>
              <a:off x="1649914" y="-53128"/>
              <a:ext cx="799586" cy="36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  <a:endParaRPr lang="en-US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19"/>
            <p:cNvSpPr txBox="1">
              <a:spLocks noChangeArrowheads="1"/>
            </p:cNvSpPr>
            <p:nvPr/>
          </p:nvSpPr>
          <p:spPr bwMode="auto">
            <a:xfrm>
              <a:off x="1834046" y="3947104"/>
              <a:ext cx="702341" cy="36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Exit</a:t>
              </a:r>
              <a:endParaRPr lang="en-US" sz="2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21"/>
            <p:cNvSpPr txBox="1">
              <a:spLocks noChangeArrowheads="1"/>
            </p:cNvSpPr>
            <p:nvPr/>
          </p:nvSpPr>
          <p:spPr bwMode="auto">
            <a:xfrm>
              <a:off x="334965" y="753551"/>
              <a:ext cx="3428937" cy="1337257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  {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200" i="1" dirty="0" smtClean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0,Entry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200" i="1" dirty="0" err="1" smtClean="0">
                  <a:latin typeface="Times New Roman" pitchFamily="18" charset="0"/>
                  <a:cs typeface="Times New Roman" pitchFamily="18" charset="0"/>
                </a:rPr>
                <a:t>a',</a:t>
              </a:r>
              <a:r>
                <a:rPr lang="en-US" sz="22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22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l-GR" sz="2200" i="1" dirty="0" smtClean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[0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Entry] [</a:t>
              </a:r>
              <a:r>
                <a:rPr lang="en-US" sz="2200" i="1" dirty="0" err="1" smtClean="0">
                  <a:latin typeface="Times New Roman" pitchFamily="18" charset="0"/>
                  <a:cs typeface="Times New Roman" pitchFamily="18" charset="0"/>
                </a:rPr>
                <a:t>i',</a:t>
              </a:r>
              <a:r>
                <a:rPr lang="en-US" sz="2200" dirty="0" err="1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] }</a:t>
              </a:r>
            </a:p>
            <a:p>
              <a:pPr algn="ctr"/>
              <a:r>
                <a:rPr lang="en-US" sz="2200" b="1" i="1" dirty="0" smtClean="0"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[not (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&lt; N)] </a:t>
              </a:r>
              <a:r>
                <a:rPr lang="en-US" sz="2200" b="1" i="1" dirty="0" err="1" smtClean="0">
                  <a:latin typeface="Times New Roman" pitchFamily="18" charset="0"/>
                  <a:cs typeface="Times New Roman" pitchFamily="18" charset="0"/>
                </a:rPr>
                <a:t>goto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Exit </a:t>
              </a:r>
            </a:p>
            <a:p>
              <a:pPr algn="ctr"/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a' 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a +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336582" y="2586453"/>
              <a:ext cx="3425705" cy="361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pPr algn="ctr"/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2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TextBox 26"/>
            <p:cNvSpPr txBox="1">
              <a:spLocks noChangeArrowheads="1"/>
            </p:cNvSpPr>
            <p:nvPr/>
          </p:nvSpPr>
          <p:spPr bwMode="auto">
            <a:xfrm>
              <a:off x="336582" y="3410489"/>
              <a:ext cx="3425705" cy="361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pPr algn="ctr"/>
              <a:r>
                <a:rPr lang="en-US" sz="22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en-US" sz="2200" dirty="0" smtClean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 a'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317710" y="382499"/>
              <a:ext cx="421616" cy="36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" name="TextBox 23"/>
            <p:cNvSpPr txBox="1">
              <a:spLocks noChangeArrowheads="1"/>
            </p:cNvSpPr>
            <p:nvPr/>
          </p:nvSpPr>
          <p:spPr bwMode="auto">
            <a:xfrm>
              <a:off x="302324" y="2208568"/>
              <a:ext cx="420194" cy="36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8" name="TextBox 24"/>
            <p:cNvSpPr txBox="1">
              <a:spLocks noChangeArrowheads="1"/>
            </p:cNvSpPr>
            <p:nvPr/>
          </p:nvSpPr>
          <p:spPr bwMode="auto">
            <a:xfrm>
              <a:off x="294134" y="3050635"/>
              <a:ext cx="379037" cy="36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1817569" y="2354486"/>
              <a:ext cx="463733" cy="1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flipH="1" flipV="1">
              <a:off x="3727536" y="1475490"/>
              <a:ext cx="1054" cy="2116052"/>
            </a:xfrm>
            <a:prstGeom prst="bentConnector3">
              <a:avLst>
                <a:gd name="adj1" fmla="val -28362283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74815" y="1313410"/>
              <a:ext cx="2618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-1325391" y="2697631"/>
              <a:ext cx="28177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7069" y="4107857"/>
              <a:ext cx="17344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1816262" y="519750"/>
              <a:ext cx="466344" cy="12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1816264" y="3190470"/>
              <a:ext cx="466343" cy="9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3125" y="4173285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Exit condition is true in (k+1)</a:t>
            </a:r>
            <a:r>
              <a:rPr lang="en-US" sz="2200" dirty="0" err="1" smtClean="0"/>
              <a:t>st</a:t>
            </a:r>
            <a:r>
              <a:rPr lang="en-US" sz="2200" dirty="0" smtClean="0"/>
              <a:t> iteration (k&gt;=0)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72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55</cp:revision>
  <dcterms:created xsi:type="dcterms:W3CDTF">2013-03-31T00:13:20Z</dcterms:created>
  <dcterms:modified xsi:type="dcterms:W3CDTF">2014-05-26T17:53:28Z</dcterms:modified>
</cp:coreProperties>
</file>