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5029200"/>
  <p:notesSz cx="6858000" cy="9144000"/>
  <p:defaultTextStyle>
    <a:defPPr>
      <a:defRPr lang="en-US"/>
    </a:defPPr>
    <a:lvl1pPr algn="l" defTabSz="498475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47650" indent="623888" algn="l" defTabSz="498475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98475" indent="1252538" algn="l" defTabSz="498475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746125" indent="1881188" algn="l" defTabSz="498475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000125" indent="2503488" algn="l" defTabSz="498475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B07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8" y="594"/>
      </p:cViewPr>
      <p:guideLst>
        <p:guide orient="horz" pos="1584"/>
        <p:guide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1562329"/>
            <a:ext cx="5829300" cy="1078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11" y="2849887"/>
            <a:ext cx="4800601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3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4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5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5C2D7-BBAF-42AF-9C9C-F5E39FD6532F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BDE2-A696-4DAB-88EB-B285401BA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21F2D-311B-4498-B814-58F58E88CB49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3661-3554-48FB-BB19-EC159CA9E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62" y="201418"/>
            <a:ext cx="1543051" cy="42911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5" y="201418"/>
            <a:ext cx="4514850" cy="42911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A353B-3416-451E-A4EF-B24C8594D3E4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F57EB-339A-49BB-85D4-642A479A6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6A78-72FA-4A17-B48F-66824691D4AA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4137A-FABA-4097-B4DF-6C6704410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9" y="3231742"/>
            <a:ext cx="5829300" cy="998855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9" y="2131606"/>
            <a:ext cx="5829300" cy="110013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506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012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519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10025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2532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5038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75448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200512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FAC2C-8625-483E-9F9B-253178C68AF1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DFBE-4E17-400D-AA1C-8C51E2D57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73493"/>
            <a:ext cx="3028950" cy="331903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1173493"/>
            <a:ext cx="3028950" cy="331903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826D7-8068-49FC-8F60-57B6F1867436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545FF-B4ED-404B-B4AD-07BB9034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25761"/>
            <a:ext cx="3030144" cy="46915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0641" indent="0">
              <a:buNone/>
              <a:defRPr sz="1200" b="1"/>
            </a:lvl2pPr>
            <a:lvl3pPr marL="501280" indent="0">
              <a:buNone/>
              <a:defRPr sz="1000" b="1"/>
            </a:lvl3pPr>
            <a:lvl4pPr marL="751921" indent="0">
              <a:buNone/>
              <a:defRPr sz="1000" b="1"/>
            </a:lvl4pPr>
            <a:lvl5pPr marL="1002560" indent="0">
              <a:buNone/>
              <a:defRPr sz="1000" b="1"/>
            </a:lvl5pPr>
            <a:lvl6pPr marL="1253202" indent="0">
              <a:buNone/>
              <a:defRPr sz="1000" b="1"/>
            </a:lvl6pPr>
            <a:lvl7pPr marL="1503842" indent="0">
              <a:buNone/>
              <a:defRPr sz="1000" b="1"/>
            </a:lvl7pPr>
            <a:lvl8pPr marL="1754482" indent="0">
              <a:buNone/>
              <a:defRPr sz="1000" b="1"/>
            </a:lvl8pPr>
            <a:lvl9pPr marL="200512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594914"/>
            <a:ext cx="3030144" cy="2897611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8" y="1125761"/>
            <a:ext cx="3031334" cy="46915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0641" indent="0">
              <a:buNone/>
              <a:defRPr sz="1200" b="1"/>
            </a:lvl2pPr>
            <a:lvl3pPr marL="501280" indent="0">
              <a:buNone/>
              <a:defRPr sz="1000" b="1"/>
            </a:lvl3pPr>
            <a:lvl4pPr marL="751921" indent="0">
              <a:buNone/>
              <a:defRPr sz="1000" b="1"/>
            </a:lvl4pPr>
            <a:lvl5pPr marL="1002560" indent="0">
              <a:buNone/>
              <a:defRPr sz="1000" b="1"/>
            </a:lvl5pPr>
            <a:lvl6pPr marL="1253202" indent="0">
              <a:buNone/>
              <a:defRPr sz="1000" b="1"/>
            </a:lvl6pPr>
            <a:lvl7pPr marL="1503842" indent="0">
              <a:buNone/>
              <a:defRPr sz="1000" b="1"/>
            </a:lvl7pPr>
            <a:lvl8pPr marL="1754482" indent="0">
              <a:buNone/>
              <a:defRPr sz="1000" b="1"/>
            </a:lvl8pPr>
            <a:lvl9pPr marL="200512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8" y="1594914"/>
            <a:ext cx="3031334" cy="2897611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EA996-09CE-417C-88E6-EBD869180979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EDC79-D51D-4393-B650-A14CC1CE2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5F626-63D5-43EF-A7DD-B034A8532779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7F6A7-EB34-4DEA-A8DA-EAED98693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360E-E902-4ADB-A05A-A3E317D4D2F6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00F55-D2EA-4C9A-8B6A-BCA7B41A2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18" y="200243"/>
            <a:ext cx="2256238" cy="85216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0250"/>
            <a:ext cx="3833814" cy="42922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18" y="1052419"/>
            <a:ext cx="2256238" cy="3440114"/>
          </a:xfrm>
        </p:spPr>
        <p:txBody>
          <a:bodyPr/>
          <a:lstStyle>
            <a:lvl1pPr marL="0" indent="0">
              <a:buNone/>
              <a:defRPr sz="700"/>
            </a:lvl1pPr>
            <a:lvl2pPr marL="250641" indent="0">
              <a:buNone/>
              <a:defRPr sz="600"/>
            </a:lvl2pPr>
            <a:lvl3pPr marL="501280" indent="0">
              <a:buNone/>
              <a:defRPr sz="600"/>
            </a:lvl3pPr>
            <a:lvl4pPr marL="751921" indent="0">
              <a:buNone/>
              <a:defRPr sz="600"/>
            </a:lvl4pPr>
            <a:lvl5pPr marL="1002560" indent="0">
              <a:buNone/>
              <a:defRPr sz="600"/>
            </a:lvl5pPr>
            <a:lvl6pPr marL="1253202" indent="0">
              <a:buNone/>
              <a:defRPr sz="600"/>
            </a:lvl6pPr>
            <a:lvl7pPr marL="1503842" indent="0">
              <a:buNone/>
              <a:defRPr sz="600"/>
            </a:lvl7pPr>
            <a:lvl8pPr marL="1754482" indent="0">
              <a:buNone/>
              <a:defRPr sz="600"/>
            </a:lvl8pPr>
            <a:lvl9pPr marL="20051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9D9D3-3534-4BD4-BBEA-C70D2D48F387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BFF0C-CFE6-4C28-917B-D78D891ED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33" y="3520452"/>
            <a:ext cx="4114801" cy="41560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33" y="449374"/>
            <a:ext cx="4114801" cy="301752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0641" indent="0">
              <a:buNone/>
              <a:defRPr sz="1500"/>
            </a:lvl2pPr>
            <a:lvl3pPr marL="501280" indent="0">
              <a:buNone/>
              <a:defRPr sz="1300"/>
            </a:lvl3pPr>
            <a:lvl4pPr marL="751921" indent="0">
              <a:buNone/>
              <a:defRPr sz="1200"/>
            </a:lvl4pPr>
            <a:lvl5pPr marL="1002560" indent="0">
              <a:buNone/>
              <a:defRPr sz="1200"/>
            </a:lvl5pPr>
            <a:lvl6pPr marL="1253202" indent="0">
              <a:buNone/>
              <a:defRPr sz="1200"/>
            </a:lvl6pPr>
            <a:lvl7pPr marL="1503842" indent="0">
              <a:buNone/>
              <a:defRPr sz="1200"/>
            </a:lvl7pPr>
            <a:lvl8pPr marL="1754482" indent="0">
              <a:buNone/>
              <a:defRPr sz="1200"/>
            </a:lvl8pPr>
            <a:lvl9pPr marL="2005123" indent="0">
              <a:buNone/>
              <a:defRPr sz="1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33" y="3936067"/>
            <a:ext cx="4114801" cy="590231"/>
          </a:xfrm>
        </p:spPr>
        <p:txBody>
          <a:bodyPr/>
          <a:lstStyle>
            <a:lvl1pPr marL="0" indent="0">
              <a:buNone/>
              <a:defRPr sz="700"/>
            </a:lvl1pPr>
            <a:lvl2pPr marL="250641" indent="0">
              <a:buNone/>
              <a:defRPr sz="600"/>
            </a:lvl2pPr>
            <a:lvl3pPr marL="501280" indent="0">
              <a:buNone/>
              <a:defRPr sz="600"/>
            </a:lvl3pPr>
            <a:lvl4pPr marL="751921" indent="0">
              <a:buNone/>
              <a:defRPr sz="600"/>
            </a:lvl4pPr>
            <a:lvl5pPr marL="1002560" indent="0">
              <a:buNone/>
              <a:defRPr sz="600"/>
            </a:lvl5pPr>
            <a:lvl6pPr marL="1253202" indent="0">
              <a:buNone/>
              <a:defRPr sz="600"/>
            </a:lvl6pPr>
            <a:lvl7pPr marL="1503842" indent="0">
              <a:buNone/>
              <a:defRPr sz="600"/>
            </a:lvl7pPr>
            <a:lvl8pPr marL="1754482" indent="0">
              <a:buNone/>
              <a:defRPr sz="600"/>
            </a:lvl8pPr>
            <a:lvl9pPr marL="20051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CDD6A-1DA0-4D24-A1E8-BB8A35304F0A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F5CA5-B227-4582-990A-B7CE94E75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201613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27" tIns="25064" rIns="50127" bIns="25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1173163"/>
            <a:ext cx="6172200" cy="331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27" tIns="25064" rIns="50127" bIns="250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660900"/>
            <a:ext cx="1601788" cy="268288"/>
          </a:xfrm>
          <a:prstGeom prst="rect">
            <a:avLst/>
          </a:prstGeom>
        </p:spPr>
        <p:txBody>
          <a:bodyPr vert="horz" wrap="square" lIns="50127" tIns="25064" rIns="50127" bIns="25064" numCol="1" anchor="ctr" anchorCtr="0" compatLnSpc="1">
            <a:prstTxWarp prst="textNoShape">
              <a:avLst/>
            </a:prstTxWarp>
          </a:bodyPr>
          <a:lstStyle>
            <a:lvl1pPr defTabSz="498566">
              <a:defRPr sz="6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DDE990A-460E-4B58-B243-7244688772C6}" type="datetimeFigureOut">
              <a:rPr lang="en-US"/>
              <a:pPr>
                <a:defRPr/>
              </a:pPr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1563" y="4660900"/>
            <a:ext cx="2176462" cy="268288"/>
          </a:xfrm>
          <a:prstGeom prst="rect">
            <a:avLst/>
          </a:prstGeom>
        </p:spPr>
        <p:txBody>
          <a:bodyPr vert="horz" wrap="square" lIns="50127" tIns="25064" rIns="50127" bIns="25064" numCol="1" anchor="ctr" anchorCtr="0" compatLnSpc="1">
            <a:prstTxWarp prst="textNoShape">
              <a:avLst/>
            </a:prstTxWarp>
          </a:bodyPr>
          <a:lstStyle>
            <a:lvl1pPr algn="ctr" defTabSz="498566">
              <a:defRPr sz="6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3313" y="4660900"/>
            <a:ext cx="1601787" cy="268288"/>
          </a:xfrm>
          <a:prstGeom prst="rect">
            <a:avLst/>
          </a:prstGeom>
        </p:spPr>
        <p:txBody>
          <a:bodyPr vert="horz" wrap="square" lIns="50127" tIns="25064" rIns="50127" bIns="25064" numCol="1" anchor="ctr" anchorCtr="0" compatLnSpc="1">
            <a:prstTxWarp prst="textNoShape">
              <a:avLst/>
            </a:prstTxWarp>
          </a:bodyPr>
          <a:lstStyle>
            <a:lvl1pPr algn="r" defTabSz="498566">
              <a:defRPr sz="6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99A1B12-1204-4FED-B645-915DDE7E4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475" rtl="0" eaLnBrk="0" fontAlgn="base" hangingPunct="0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9847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</a:defRPr>
      </a:lvl2pPr>
      <a:lvl3pPr algn="ctr" defTabSz="49847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</a:defRPr>
      </a:lvl3pPr>
      <a:lvl4pPr algn="ctr" defTabSz="49847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</a:defRPr>
      </a:lvl4pPr>
      <a:lvl5pPr algn="ctr" defTabSz="49847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</a:defRPr>
      </a:lvl5pPr>
      <a:lvl6pPr marL="877285" algn="ctr" defTabSz="49956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</a:defRPr>
      </a:lvl6pPr>
      <a:lvl7pPr marL="1754571" algn="ctr" defTabSz="49956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</a:defRPr>
      </a:lvl7pPr>
      <a:lvl8pPr marL="2631856" algn="ctr" defTabSz="49956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</a:defRPr>
      </a:lvl8pPr>
      <a:lvl9pPr marL="3509141" algn="ctr" defTabSz="49956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</a:defRPr>
      </a:lvl9pPr>
    </p:titleStyle>
    <p:bodyStyle>
      <a:lvl1pPr marL="184150" indent="-184150" algn="l" defTabSz="498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53988" algn="l" defTabSz="498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2300" indent="-123825" algn="l" defTabSz="498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73125" indent="-123825" algn="l" defTabSz="498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25538" indent="-123825" algn="l" defTabSz="498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78521" indent="-125320" algn="l" defTabSz="50128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29162" indent="-125320" algn="l" defTabSz="50128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879803" indent="-125320" algn="l" defTabSz="50128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43" indent="-125320" algn="l" defTabSz="50128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0641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1280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1921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2560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3202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42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54482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05123" algn="l" defTabSz="50128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1"/>
          <p:cNvSpPr txBox="1">
            <a:spLocks noChangeArrowheads="1"/>
          </p:cNvSpPr>
          <p:nvPr/>
        </p:nvSpPr>
        <p:spPr bwMode="auto">
          <a:xfrm>
            <a:off x="385763" y="317500"/>
            <a:ext cx="2935287" cy="17287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defTabSz="358775"/>
            <a:r>
              <a:rPr lang="en-US" sz="220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l-GR" sz="2200" i="1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[0,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    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l-GR" sz="2200" i="1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[0,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i’,Z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 }</a:t>
            </a:r>
          </a:p>
          <a:p>
            <a:pPr algn="ctr" defTabSz="358775"/>
            <a:r>
              <a:rPr lang="en-US" sz="2200" b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[not 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&lt; N)]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algn="ctr"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a’ 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+ 2</a:t>
            </a:r>
          </a:p>
          <a:p>
            <a:pPr algn="ctr" defTabSz="358775"/>
            <a:r>
              <a:rPr lang="en-US" sz="22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a_reg</a:t>
            </a:r>
            <a:r>
              <a:rPr lang="en-US" sz="2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22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051" name="TextBox 25"/>
          <p:cNvSpPr txBox="1">
            <a:spLocks noChangeArrowheads="1"/>
          </p:cNvSpPr>
          <p:nvPr/>
        </p:nvSpPr>
        <p:spPr bwMode="auto">
          <a:xfrm>
            <a:off x="376238" y="2587625"/>
            <a:ext cx="2935287" cy="374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algn="ctr"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:= 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 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3</a:t>
            </a:r>
          </a:p>
        </p:txBody>
      </p:sp>
      <p:sp>
        <p:nvSpPr>
          <p:cNvPr id="2052" name="TextBox 26"/>
          <p:cNvSpPr txBox="1">
            <a:spLocks noChangeArrowheads="1"/>
          </p:cNvSpPr>
          <p:nvPr/>
        </p:nvSpPr>
        <p:spPr bwMode="auto">
          <a:xfrm>
            <a:off x="385763" y="3860800"/>
            <a:ext cx="2935287" cy="3762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algn="ctr" defTabSz="358775"/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200" b="1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053" name="TextBox 20"/>
          <p:cNvSpPr txBox="1">
            <a:spLocks noChangeArrowheads="1"/>
          </p:cNvSpPr>
          <p:nvPr/>
        </p:nvSpPr>
        <p:spPr bwMode="auto">
          <a:xfrm>
            <a:off x="385763" y="-68263"/>
            <a:ext cx="385762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54" name="TextBox 21"/>
          <p:cNvSpPr txBox="1">
            <a:spLocks noChangeArrowheads="1"/>
          </p:cNvSpPr>
          <p:nvPr/>
        </p:nvSpPr>
        <p:spPr bwMode="auto">
          <a:xfrm>
            <a:off x="3581400" y="2117725"/>
            <a:ext cx="2935288" cy="1390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defTabSz="358775"/>
            <a:r>
              <a:rPr lang="en-US" sz="220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l-GR" sz="2200" i="1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[0,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a’,Z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    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l-GR" sz="2200" i="1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[0,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i’,Z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 }</a:t>
            </a:r>
          </a:p>
          <a:p>
            <a:pPr algn="ctr" defTabSz="358775"/>
            <a:r>
              <a:rPr lang="en-US" sz="2200" b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[not 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&lt; N)]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algn="ctr"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a’ 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+ 2   </a:t>
            </a:r>
          </a:p>
        </p:txBody>
      </p:sp>
      <p:sp>
        <p:nvSpPr>
          <p:cNvPr id="2055" name="TextBox 25"/>
          <p:cNvSpPr txBox="1">
            <a:spLocks noChangeArrowheads="1"/>
          </p:cNvSpPr>
          <p:nvPr/>
        </p:nvSpPr>
        <p:spPr bwMode="auto">
          <a:xfrm>
            <a:off x="3581400" y="3862388"/>
            <a:ext cx="2935288" cy="374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algn="ctr"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+ 3</a:t>
            </a:r>
          </a:p>
        </p:txBody>
      </p:sp>
      <p:sp>
        <p:nvSpPr>
          <p:cNvPr id="2056" name="TextBox 26"/>
          <p:cNvSpPr txBox="1">
            <a:spLocks noChangeArrowheads="1"/>
          </p:cNvSpPr>
          <p:nvPr/>
        </p:nvSpPr>
        <p:spPr bwMode="auto">
          <a:xfrm>
            <a:off x="3581400" y="4603750"/>
            <a:ext cx="2935288" cy="3762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algn="ctr"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i’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a’ + c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7" name="TextBox 20"/>
          <p:cNvSpPr txBox="1">
            <a:spLocks noChangeArrowheads="1"/>
          </p:cNvSpPr>
          <p:nvPr/>
        </p:nvSpPr>
        <p:spPr bwMode="auto">
          <a:xfrm>
            <a:off x="365125" y="2181225"/>
            <a:ext cx="3857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58" name="TextBox 20"/>
          <p:cNvSpPr txBox="1">
            <a:spLocks noChangeArrowheads="1"/>
          </p:cNvSpPr>
          <p:nvPr/>
        </p:nvSpPr>
        <p:spPr bwMode="auto">
          <a:xfrm>
            <a:off x="376238" y="3462338"/>
            <a:ext cx="3857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59" name="TextBox 20"/>
          <p:cNvSpPr txBox="1">
            <a:spLocks noChangeArrowheads="1"/>
          </p:cNvSpPr>
          <p:nvPr/>
        </p:nvSpPr>
        <p:spPr bwMode="auto">
          <a:xfrm>
            <a:off x="6183313" y="3490913"/>
            <a:ext cx="385762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60" name="TextBox 20"/>
          <p:cNvSpPr txBox="1">
            <a:spLocks noChangeArrowheads="1"/>
          </p:cNvSpPr>
          <p:nvPr/>
        </p:nvSpPr>
        <p:spPr bwMode="auto">
          <a:xfrm>
            <a:off x="6175375" y="4200525"/>
            <a:ext cx="385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61" name="TextBox 20"/>
          <p:cNvSpPr txBox="1">
            <a:spLocks noChangeArrowheads="1"/>
          </p:cNvSpPr>
          <p:nvPr/>
        </p:nvSpPr>
        <p:spPr bwMode="auto">
          <a:xfrm>
            <a:off x="6161088" y="1727200"/>
            <a:ext cx="3857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94" tIns="18047" rIns="36094" bIns="18047">
            <a:spAutoFit/>
          </a:bodyPr>
          <a:lstStyle/>
          <a:p>
            <a:pPr defTabSz="358775"/>
            <a:r>
              <a:rPr lang="en-US" sz="2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117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159</cp:revision>
  <dcterms:created xsi:type="dcterms:W3CDTF">2013-01-27T14:58:18Z</dcterms:created>
  <dcterms:modified xsi:type="dcterms:W3CDTF">2013-05-06T05:27:08Z</dcterms:modified>
</cp:coreProperties>
</file>