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24231600"/>
  <p:notesSz cx="8686800" cy="132588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33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2620" y="84"/>
      </p:cViewPr>
      <p:guideLst>
        <p:guide orient="horz" pos="7633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00438" y="1657350"/>
            <a:ext cx="1685925" cy="4473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6380798"/>
            <a:ext cx="6949440" cy="5220653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0438" y="1657350"/>
            <a:ext cx="1685925" cy="447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27517"/>
            <a:ext cx="7772400" cy="519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13731287"/>
            <a:ext cx="6400800" cy="61925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4" y="903119"/>
            <a:ext cx="1233485" cy="19301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903119"/>
            <a:ext cx="3551236" cy="193011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15571048"/>
            <a:ext cx="7772400" cy="4812665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10270432"/>
            <a:ext cx="7772400" cy="5300663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5278278"/>
            <a:ext cx="2392360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5278278"/>
            <a:ext cx="2392364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5424108"/>
            <a:ext cx="4040185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7684583"/>
            <a:ext cx="4040185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5424108"/>
            <a:ext cx="4041776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7684583"/>
            <a:ext cx="4041776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964804"/>
            <a:ext cx="3008315" cy="410591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964789"/>
            <a:ext cx="5111750" cy="20680998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5070714"/>
            <a:ext cx="3008315" cy="16575087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6962144"/>
            <a:ext cx="5486400" cy="200248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2165174"/>
            <a:ext cx="5486400" cy="1453896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18964596"/>
            <a:ext cx="5486400" cy="2843856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54076"/>
            <a:ext cx="8229600" cy="15991730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22459156"/>
            <a:ext cx="2895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63325" y="32222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989651" y="931907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989277" y="404994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989277" y="6420836"/>
            <a:ext cx="7086600" cy="4120928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smtClean="0"/>
              <a:t>tmp5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</a:t>
            </a:r>
            <a:r>
              <a:rPr lang="en-US" dirty="0" smtClean="0"/>
              <a:t>tmp6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</a:t>
            </a:r>
            <a:r>
              <a:rPr lang="en-US" dirty="0" smtClean="0"/>
              <a:t>v0_2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tmp6 + v0_1</a:t>
            </a:r>
          </a:p>
          <a:p>
            <a:r>
              <a:rPr lang="en-US" dirty="0"/>
              <a:t>  </a:t>
            </a:r>
            <a:r>
              <a:rPr lang="en-US" dirty="0" smtClean="0"/>
              <a:t>tmp7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tmp8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tmp7 + k2_read</a:t>
            </a:r>
          </a:p>
          <a:p>
            <a:r>
              <a:rPr lang="en-US" dirty="0"/>
              <a:t>  </a:t>
            </a:r>
            <a:r>
              <a:rPr lang="en-US" dirty="0" smtClean="0"/>
              <a:t>tmp9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tmp10</a:t>
            </a:r>
            <a:r>
              <a:rPr lang="en-US" dirty="0"/>
              <a:t>	:= tmp9 + k3_read </a:t>
            </a:r>
          </a:p>
          <a:p>
            <a:r>
              <a:rPr lang="en-US" dirty="0"/>
              <a:t>  </a:t>
            </a:r>
            <a:r>
              <a:rPr lang="en-US" dirty="0" smtClean="0"/>
              <a:t>tmp11</a:t>
            </a:r>
            <a:r>
              <a:rPr lang="en-US" dirty="0"/>
              <a:t>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tmp12</a:t>
            </a:r>
            <a:r>
              <a:rPr lang="en-US" dirty="0"/>
              <a:t>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</a:t>
            </a:r>
            <a:r>
              <a:rPr lang="en-US" dirty="0" smtClean="0"/>
              <a:t>tmp13</a:t>
            </a:r>
            <a:r>
              <a:rPr lang="en-US" dirty="0"/>
              <a:t>	:= tmp12 + tmp10</a:t>
            </a:r>
          </a:p>
          <a:p>
            <a:r>
              <a:rPr lang="en-US" dirty="0"/>
              <a:t>  </a:t>
            </a:r>
            <a:r>
              <a:rPr lang="en-US" dirty="0" smtClean="0"/>
              <a:t>v1_2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tmp13 + v1_1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50603" y="881039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49334" y="400935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64228" y="630861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32579" y="3575508"/>
            <a:ext cx="1" cy="4744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 flipH="1">
            <a:off x="4532580" y="459829"/>
            <a:ext cx="9493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32577" y="5954882"/>
            <a:ext cx="0" cy="4659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25" idx="0"/>
          </p:cNvCxnSpPr>
          <p:nvPr/>
        </p:nvCxnSpPr>
        <p:spPr>
          <a:xfrm flipH="1">
            <a:off x="4531775" y="10541766"/>
            <a:ext cx="802" cy="488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88541" y="18690433"/>
            <a:ext cx="595879" cy="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84418" y="12396788"/>
            <a:ext cx="0" cy="6317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56266" y="12416491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88848" y="11030217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v0_1		:= v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0_2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  v1_1		:= 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1_2</a:t>
            </a:r>
            <a:endParaRPr lang="en-US" sz="2400" dirty="0"/>
          </a:p>
          <a:p>
            <a:r>
              <a:rPr lang="en-US" sz="2400" dirty="0"/>
              <a:t>  i		:=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i_1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n-US" sz="2400" dirty="0" err="1"/>
              <a:t>next_mul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next_mul</a:t>
            </a:r>
            <a:r>
              <a:rPr lang="en-US" sz="2400" dirty="0"/>
              <a:t>	:= </a:t>
            </a:r>
            <a:r>
              <a:rPr lang="en-US" sz="2400" dirty="0" err="1"/>
              <a:t>phi_mul</a:t>
            </a:r>
            <a:r>
              <a:rPr lang="en-US" sz="2400" dirty="0"/>
              <a:t> + 0x9e3779b9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88474" y="1414106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88474" y="16511956"/>
            <a:ext cx="7086600" cy="4120928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</a:t>
            </a:r>
            <a:r>
              <a:rPr lang="en-US" dirty="0" smtClean="0"/>
              <a:t> tmp5</a:t>
            </a:r>
            <a:r>
              <a:rPr lang="en-US" dirty="0"/>
              <a:t>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512498" y="10997372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511229" y="1410047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526123" y="1639973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 flipH="1">
            <a:off x="4531776" y="13673818"/>
            <a:ext cx="1" cy="467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4531774" y="16046002"/>
            <a:ext cx="0" cy="4659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41" idx="0"/>
          </p:cNvCxnSpPr>
          <p:nvPr/>
        </p:nvCxnSpPr>
        <p:spPr>
          <a:xfrm>
            <a:off x="4531774" y="20632884"/>
            <a:ext cx="0" cy="4624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26123" y="20889006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988474" y="21095374"/>
            <a:ext cx="7086600" cy="22845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v0_1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:= v0_2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v1_1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:= v1_2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i_1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</p:txBody>
      </p:sp>
      <p:sp>
        <p:nvSpPr>
          <p:cNvPr id="42" name="TextBox 34"/>
          <p:cNvSpPr txBox="1">
            <a:spLocks noChangeArrowheads="1"/>
          </p:cNvSpPr>
          <p:nvPr/>
        </p:nvSpPr>
        <p:spPr bwMode="auto">
          <a:xfrm>
            <a:off x="8193526" y="10188169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35"/>
          <p:cNvSpPr txBox="1">
            <a:spLocks noChangeArrowheads="1"/>
          </p:cNvSpPr>
          <p:nvPr/>
        </p:nvSpPr>
        <p:spPr bwMode="auto">
          <a:xfrm>
            <a:off x="7818685" y="23379951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34"/>
          <p:cNvSpPr txBox="1">
            <a:spLocks noChangeArrowheads="1"/>
          </p:cNvSpPr>
          <p:nvPr/>
        </p:nvSpPr>
        <p:spPr bwMode="auto">
          <a:xfrm>
            <a:off x="4107120" y="23822076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1" idx="2"/>
            <a:endCxn id="44" idx="0"/>
          </p:cNvCxnSpPr>
          <p:nvPr/>
        </p:nvCxnSpPr>
        <p:spPr>
          <a:xfrm>
            <a:off x="4531776" y="23379951"/>
            <a:ext cx="1" cy="4421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65242" y="10735411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8042940" y="14820219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26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Disha</cp:lastModifiedBy>
  <cp:revision>114</cp:revision>
  <cp:lastPrinted>2016-09-18T11:46:07Z</cp:lastPrinted>
  <dcterms:created xsi:type="dcterms:W3CDTF">2013-03-31T00:13:20Z</dcterms:created>
  <dcterms:modified xsi:type="dcterms:W3CDTF">2016-09-19T11:50:47Z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2016-09-19 11:50:44Z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