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620" y="8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0438" y="1657350"/>
            <a:ext cx="16859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0438" y="1657350"/>
            <a:ext cx="16859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</a:t>
            </a:r>
            <a:r>
              <a:rPr lang="en-US" dirty="0" smtClean="0"/>
              <a:t>v1_1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v0_1</a:t>
            </a:r>
            <a:r>
              <a:rPr lang="en-US" dirty="0"/>
              <a:t>		:= </a:t>
            </a:r>
            <a:r>
              <a:rPr lang="en-US" dirty="0" smtClean="0"/>
              <a:t>v0_2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v1_1		:= v1_2</a:t>
            </a:r>
            <a:endParaRPr lang="en-US" dirty="0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7" y="11280428"/>
            <a:ext cx="800" cy="4867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767130"/>
            <a:ext cx="7085857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 smtClean="0"/>
              <a:t>  i		:=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</a:t>
            </a:r>
            <a:r>
              <a:rPr lang="en-US" dirty="0" smtClean="0"/>
              <a:t>v1_1</a:t>
            </a:r>
          </a:p>
          <a:p>
            <a:r>
              <a:rPr lang="en-US" dirty="0"/>
              <a:t> </a:t>
            </a:r>
            <a:r>
              <a:rPr lang="en-US" dirty="0" smtClean="0"/>
              <a:t> v0_1</a:t>
            </a:r>
            <a:r>
              <a:rPr lang="en-US" dirty="0"/>
              <a:t>		:= </a:t>
            </a:r>
            <a:r>
              <a:rPr lang="en-US" dirty="0" smtClean="0"/>
              <a:t>v0_2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v1_1</a:t>
            </a:r>
            <a:r>
              <a:rPr lang="en-US" b="1" dirty="0">
                <a:solidFill>
                  <a:srgbClr val="FF0000"/>
                </a:solidFill>
              </a:rPr>
              <a:t>		:= </a:t>
            </a:r>
            <a:r>
              <a:rPr lang="en-US" b="1" dirty="0" smtClean="0">
                <a:solidFill>
                  <a:srgbClr val="FF0000"/>
                </a:solidFill>
              </a:rPr>
              <a:t>v1_2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1674291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4" y="13672067"/>
            <a:ext cx="3" cy="469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1371548"/>
            <a:ext cx="0" cy="470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22401" y="21555400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842273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50890" y="10858375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7818685" y="2337995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4" y="23388186"/>
            <a:ext cx="3" cy="4338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60506" y="11476092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119</cp:revision>
  <cp:lastPrinted>2016-09-18T11:46:07Z</cp:lastPrinted>
  <dcterms:created xsi:type="dcterms:W3CDTF">2013-03-31T00:13:20Z</dcterms:created>
  <dcterms:modified xsi:type="dcterms:W3CDTF">2016-09-19T11:49:10Z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11:49:04Z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