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620" y="8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0438" y="1657350"/>
            <a:ext cx="16859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0438" y="1657350"/>
            <a:ext cx="16859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v1_1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5" y="10541766"/>
            <a:ext cx="802" cy="488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03021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v0_1		:= 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0_2</a:t>
            </a:r>
            <a:endParaRPr lang="en-US" sz="2400" dirty="0"/>
          </a:p>
          <a:p>
            <a:r>
              <a:rPr lang="en-US" sz="2400" dirty="0"/>
              <a:t>  v1_1		:= 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1_2</a:t>
            </a:r>
            <a:endParaRPr lang="en-US" sz="2400" dirty="0"/>
          </a:p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0997372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6" y="13673818"/>
            <a:ext cx="1" cy="467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2"/>
            <a:ext cx="0" cy="46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0632884"/>
            <a:ext cx="0" cy="462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0889006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095374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v0_1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v0_2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93526" y="10188169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7818685" y="2337995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6" y="23379951"/>
            <a:ext cx="1" cy="442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0735411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113</cp:revision>
  <cp:lastPrinted>2016-09-18T11:46:07Z</cp:lastPrinted>
  <dcterms:created xsi:type="dcterms:W3CDTF">2013-03-31T00:13:20Z</dcterms:created>
  <dcterms:modified xsi:type="dcterms:W3CDTF">2016-09-19T11:51:50Z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11:51:46Z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