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155448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7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908" y="84"/>
      </p:cViewPr>
      <p:guideLst>
        <p:guide orient="horz" pos="4897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1657350"/>
            <a:ext cx="2628900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1657350"/>
            <a:ext cx="2628900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28973"/>
            <a:ext cx="7772400" cy="33320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8808752"/>
            <a:ext cx="6400800" cy="3972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93" y="579360"/>
            <a:ext cx="1233485" cy="123818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579360"/>
            <a:ext cx="3551236" cy="123818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9988975"/>
            <a:ext cx="7772400" cy="308737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6588579"/>
            <a:ext cx="7772400" cy="3400425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3386065"/>
            <a:ext cx="2392360" cy="957516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3386065"/>
            <a:ext cx="2392364" cy="957516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540"/>
            <a:ext cx="822960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8" y="3479617"/>
            <a:ext cx="4040185" cy="145012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8" y="4929733"/>
            <a:ext cx="4040185" cy="8956254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3479617"/>
            <a:ext cx="4041776" cy="145012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4929733"/>
            <a:ext cx="4041776" cy="8956254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618931"/>
            <a:ext cx="3008315" cy="263398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618921"/>
            <a:ext cx="5111750" cy="13267055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3252910"/>
            <a:ext cx="3008315" cy="10633075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10881375"/>
            <a:ext cx="5486400" cy="1284610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1388980"/>
            <a:ext cx="5486400" cy="932688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2165967"/>
            <a:ext cx="5486400" cy="182436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2540"/>
            <a:ext cx="8229600" cy="25908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27142"/>
            <a:ext cx="8229600" cy="10258846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4407762"/>
            <a:ext cx="2133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14407762"/>
            <a:ext cx="2895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4407762"/>
            <a:ext cx="2133600" cy="827617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924693" y="-8381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969884" y="891304"/>
            <a:ext cx="7085857" cy="264360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{ v0_1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[v0, Entry] [v0_2, Z]</a:t>
            </a:r>
          </a:p>
          <a:p>
            <a:r>
              <a:rPr lang="en-US" sz="2400" dirty="0"/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[v1, Entry] [v1_2, Z]</a:t>
            </a:r>
          </a:p>
          <a:p>
            <a:r>
              <a:rPr lang="en-US" sz="2400" dirty="0"/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[i_1, Z]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>[0, Entry]   [</a:t>
            </a:r>
            <a:r>
              <a:rPr lang="en-US" sz="2400" dirty="0" err="1"/>
              <a:t>next_mul</a:t>
            </a:r>
            <a:r>
              <a:rPr lang="en-US" sz="2400" dirty="0"/>
              <a:t>, Z] }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</a:t>
            </a:r>
            <a:r>
              <a:rPr lang="en-US" sz="2400" dirty="0" smtClean="0"/>
              <a:t>1</a:t>
            </a:r>
          </a:p>
          <a:p>
            <a:r>
              <a:rPr lang="en-US" sz="2400" dirty="0" smtClean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969510" y="4380526"/>
            <a:ext cx="7086600" cy="190493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err="1"/>
              <a:t>tmp</a:t>
            </a:r>
            <a:r>
              <a:rPr lang="en-US" dirty="0"/>
              <a:t>		:=  v1_1 &lt;&lt; 4</a:t>
            </a:r>
          </a:p>
          <a:p>
            <a:r>
              <a:rPr lang="en-US" dirty="0"/>
              <a:t>   tmp1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 tmp2	:= v1_1 &gt;&gt; 5</a:t>
            </a:r>
          </a:p>
          <a:p>
            <a:r>
              <a:rPr lang="en-US" dirty="0"/>
              <a:t>   tmp3	:= tmp2 + k1_read</a:t>
            </a:r>
          </a:p>
          <a:p>
            <a:r>
              <a:rPr lang="en-US" dirty="0"/>
              <a:t>   tmp4	:= v1_1 + </a:t>
            </a:r>
            <a:r>
              <a:rPr lang="en-US" dirty="0" err="1"/>
              <a:t>next_mul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969510" y="6751418"/>
            <a:ext cx="7086600" cy="4490260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 tmp5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 tmp6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 v0_2	:= tmp6 + v0_1</a:t>
            </a:r>
          </a:p>
          <a:p>
            <a:r>
              <a:rPr lang="en-US" dirty="0"/>
              <a:t>   tmp7	:= v0_2 &lt;&lt; 4</a:t>
            </a:r>
          </a:p>
          <a:p>
            <a:r>
              <a:rPr lang="en-US" dirty="0"/>
              <a:t>   tmp8	:= tmp7 + k2_read</a:t>
            </a:r>
          </a:p>
          <a:p>
            <a:r>
              <a:rPr lang="en-US" dirty="0"/>
              <a:t>   tmp9	:= v0_2 &gt;&gt; 5</a:t>
            </a:r>
          </a:p>
          <a:p>
            <a:r>
              <a:rPr lang="en-US" dirty="0"/>
              <a:t>   tmp10	:= tmp9 + k3_read </a:t>
            </a:r>
          </a:p>
          <a:p>
            <a:r>
              <a:rPr lang="en-US" dirty="0"/>
              <a:t>   tmp11	:= v0_2 + </a:t>
            </a:r>
            <a:r>
              <a:rPr lang="en-US" dirty="0" err="1"/>
              <a:t>next_mul</a:t>
            </a:r>
            <a:endParaRPr lang="en-US" dirty="0"/>
          </a:p>
          <a:p>
            <a:r>
              <a:rPr lang="en-US" dirty="0"/>
              <a:t> 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 tmp13	:= tmp12 + tmp10</a:t>
            </a:r>
          </a:p>
          <a:p>
            <a:r>
              <a:rPr lang="en-US" dirty="0"/>
              <a:t>   v1_2	:= tmp13 + v1_1</a:t>
            </a:r>
          </a:p>
          <a:p>
            <a:r>
              <a:rPr lang="en-US" dirty="0"/>
              <a:t>   Go to X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11971" y="858459"/>
            <a:ext cx="41980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10702" y="4339934"/>
            <a:ext cx="422344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25596" y="6639190"/>
            <a:ext cx="392556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512810" y="3534905"/>
            <a:ext cx="3" cy="8456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503439" y="419228"/>
            <a:ext cx="9374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512810" y="6285463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4512810" y="11241680"/>
            <a:ext cx="0" cy="4659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0" idx="3"/>
          </p:cNvCxnSpPr>
          <p:nvPr/>
        </p:nvCxnSpPr>
        <p:spPr>
          <a:xfrm>
            <a:off x="8056112" y="8996550"/>
            <a:ext cx="609403" cy="22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65513" y="2393167"/>
            <a:ext cx="0" cy="6624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8037361" y="2393170"/>
            <a:ext cx="62815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17239" y="11481987"/>
            <a:ext cx="7772400" cy="285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971903" y="11688356"/>
            <a:ext cx="7086600" cy="228457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922" tIns="33961" rIns="67922" bIns="33961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v0_1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v0, Entry] [v0_2,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v1_1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v1, Entry] [v1_2,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	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  [i_1,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phi_mul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 [0,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Entry]   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next_mul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Z]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exitcond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:= ( i == 32)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i_1		:= i + 1</a:t>
            </a:r>
          </a:p>
        </p:txBody>
      </p: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8075365" y="10889454"/>
            <a:ext cx="88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7931504" y="14039141"/>
            <a:ext cx="110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4090549" y="14443348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2168429" y="14877189"/>
            <a:ext cx="5196007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times followed by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/>
              <a:t> </a:t>
            </a:r>
          </a:p>
        </p:txBody>
      </p:sp>
      <p:cxnSp>
        <p:nvCxnSpPr>
          <p:cNvPr id="29" name="Straight Arrow Connector 28"/>
          <p:cNvCxnSpPr>
            <a:stCxn id="23" idx="2"/>
            <a:endCxn id="27" idx="0"/>
          </p:cNvCxnSpPr>
          <p:nvPr/>
        </p:nvCxnSpPr>
        <p:spPr>
          <a:xfrm>
            <a:off x="4515205" y="13972933"/>
            <a:ext cx="1" cy="4704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24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100</cp:revision>
  <cp:lastPrinted>2016-09-18T11:46:07Z</cp:lastPrinted>
  <dcterms:created xsi:type="dcterms:W3CDTF">2013-03-31T00:13:20Z</dcterms:created>
  <dcterms:modified xsi:type="dcterms:W3CDTF">2016-09-18T18:03:42Z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2016-09-18 18:03:41Z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