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26517600"/>
  <p:notesSz cx="8686800" cy="13258800"/>
  <p:defaultTextStyle>
    <a:defPPr>
      <a:defRPr lang="en-US"/>
    </a:defPPr>
    <a:lvl1pPr marL="0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412189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82437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23656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164875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206094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247313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288532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3297513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3" userDrawn="1">
          <p15:clr>
            <a:srgbClr val="A4A3A4"/>
          </p15:clr>
        </p15:guide>
        <p15:guide id="2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8" d="100"/>
          <a:sy n="18" d="100"/>
        </p:scale>
        <p:origin x="2680" y="8"/>
      </p:cViewPr>
      <p:guideLst>
        <p:guide orient="horz" pos="8353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764280" cy="665243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920509" y="0"/>
            <a:ext cx="3764280" cy="665243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r">
              <a:defRPr sz="1700"/>
            </a:lvl1pPr>
          </a:lstStyle>
          <a:p>
            <a:fld id="{6BEEE02A-9C5D-478C-9D2D-217403C49D24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3463" y="1657350"/>
            <a:ext cx="1539875" cy="4473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397" tIns="62699" rIns="125397" bIns="626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68680" y="6380798"/>
            <a:ext cx="6949440" cy="5220653"/>
          </a:xfrm>
          <a:prstGeom prst="rect">
            <a:avLst/>
          </a:prstGeom>
        </p:spPr>
        <p:txBody>
          <a:bodyPr vert="horz" lIns="125397" tIns="62699" rIns="125397" bIns="6269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2593560"/>
            <a:ext cx="3764280" cy="665241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920509" y="12593560"/>
            <a:ext cx="3764280" cy="665241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r">
              <a:defRPr sz="1700"/>
            </a:lvl1pPr>
          </a:lstStyle>
          <a:p>
            <a:fld id="{1AE79312-62C7-448F-BEDA-1714EE3E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1pPr>
    <a:lvl2pPr marL="1026286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2pPr>
    <a:lvl3pPr marL="205257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3pPr>
    <a:lvl4pPr marL="307885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4pPr>
    <a:lvl5pPr marL="4105144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5pPr>
    <a:lvl6pPr marL="513143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6pPr>
    <a:lvl7pPr marL="6157715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7pPr>
    <a:lvl8pPr marL="718400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8pPr>
    <a:lvl9pPr marL="821028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73463" y="1657350"/>
            <a:ext cx="1539875" cy="4473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312-62C7-448F-BEDA-1714EE3EE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37659"/>
            <a:ext cx="7772400" cy="56840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5" y="15026691"/>
            <a:ext cx="6400800" cy="67767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5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3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9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8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8294" y="988318"/>
            <a:ext cx="1233485" cy="21122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58" y="988318"/>
            <a:ext cx="3551236" cy="21122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17040014"/>
            <a:ext cx="7772400" cy="5266690"/>
          </a:xfrm>
        </p:spPr>
        <p:txBody>
          <a:bodyPr anchor="t"/>
          <a:lstStyle>
            <a:lvl1pPr algn="l">
              <a:defRPr sz="251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11239340"/>
            <a:ext cx="7772400" cy="5800726"/>
          </a:xfrm>
        </p:spPr>
        <p:txBody>
          <a:bodyPr anchor="b"/>
          <a:lstStyle>
            <a:lvl1pPr marL="0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1pPr>
            <a:lvl2pPr marL="28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7094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3pPr>
            <a:lvl4pPr marL="865640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4pPr>
            <a:lvl5pPr marL="115418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5pPr>
            <a:lvl6pPr marL="144273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6pPr>
            <a:lvl7pPr marL="1731282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7pPr>
            <a:lvl8pPr marL="201982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8pPr>
            <a:lvl9pPr marL="230837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40" y="5776228"/>
            <a:ext cx="2392360" cy="16334095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9423" y="5776228"/>
            <a:ext cx="2392364" cy="16334095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980"/>
            <a:ext cx="8229600" cy="441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28" y="5935816"/>
            <a:ext cx="4040185" cy="2473741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28" y="8409544"/>
            <a:ext cx="4040185" cy="15278316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5935816"/>
            <a:ext cx="4041776" cy="2473741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8409544"/>
            <a:ext cx="4041776" cy="15278316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1055822"/>
            <a:ext cx="3008315" cy="449326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1055806"/>
            <a:ext cx="5111750" cy="22632036"/>
          </a:xfrm>
        </p:spPr>
        <p:txBody>
          <a:bodyPr/>
          <a:lstStyle>
            <a:lvl1pPr>
              <a:defRPr sz="2042"/>
            </a:lvl1pPr>
            <a:lvl2pPr>
              <a:defRPr sz="1728"/>
            </a:lvl2pPr>
            <a:lvl3pPr>
              <a:defRPr sz="1572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5549083"/>
            <a:ext cx="3008315" cy="18138774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18562345"/>
            <a:ext cx="5486400" cy="2191395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2369435"/>
            <a:ext cx="5486400" cy="15910560"/>
          </a:xfrm>
        </p:spPr>
        <p:txBody>
          <a:bodyPr/>
          <a:lstStyle>
            <a:lvl1pPr marL="0" indent="0">
              <a:buNone/>
              <a:defRPr sz="2042"/>
            </a:lvl1pPr>
            <a:lvl2pPr marL="288547" indent="0">
              <a:buNone/>
              <a:defRPr sz="1728"/>
            </a:lvl2pPr>
            <a:lvl3pPr marL="577094" indent="0">
              <a:buNone/>
              <a:defRPr sz="1572"/>
            </a:lvl3pPr>
            <a:lvl4pPr marL="865640" indent="0">
              <a:buNone/>
              <a:defRPr sz="1258"/>
            </a:lvl4pPr>
            <a:lvl5pPr marL="1154188" indent="0">
              <a:buNone/>
              <a:defRPr sz="1258"/>
            </a:lvl5pPr>
            <a:lvl6pPr marL="1442735" indent="0">
              <a:buNone/>
              <a:defRPr sz="1258"/>
            </a:lvl6pPr>
            <a:lvl7pPr marL="1731282" indent="0">
              <a:buNone/>
              <a:defRPr sz="1258"/>
            </a:lvl7pPr>
            <a:lvl8pPr marL="2019828" indent="0">
              <a:buNone/>
              <a:defRPr sz="1258"/>
            </a:lvl8pPr>
            <a:lvl9pPr marL="2308375" indent="0">
              <a:buNone/>
              <a:defRPr sz="12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20753708"/>
            <a:ext cx="5486400" cy="3112145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1980"/>
            <a:ext cx="8229600" cy="4419600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187479"/>
            <a:ext cx="8229600" cy="17500384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4577944"/>
            <a:ext cx="2133600" cy="1411819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5" y="24577944"/>
            <a:ext cx="2895600" cy="1411819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4577944"/>
            <a:ext cx="2133600" cy="1411819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094" rtl="0" eaLnBrk="1" latinLnBrk="0" hangingPunct="1">
        <a:spcBef>
          <a:spcPct val="0"/>
        </a:spcBef>
        <a:buNone/>
        <a:defRPr sz="2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11" indent="-216411" algn="l" defTabSz="577094" rtl="0" eaLnBrk="1" latinLnBrk="0" hangingPunct="1">
        <a:spcBef>
          <a:spcPct val="20000"/>
        </a:spcBef>
        <a:buFont typeface="Arial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1pPr>
      <a:lvl2pPr marL="468888" indent="-180342" algn="l" defTabSz="577094" rtl="0" eaLnBrk="1" latinLnBrk="0" hangingPunct="1">
        <a:spcBef>
          <a:spcPct val="20000"/>
        </a:spcBef>
        <a:buFont typeface="Arial" pitchFamily="34" charset="0"/>
        <a:buChar char="–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721367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009915" indent="-144273" algn="l" defTabSz="577094" rtl="0" eaLnBrk="1" latinLnBrk="0" hangingPunct="1">
        <a:spcBef>
          <a:spcPct val="20000"/>
        </a:spcBef>
        <a:buFont typeface="Arial" pitchFamily="34" charset="0"/>
        <a:buChar char="–"/>
        <a:defRPr sz="1258" kern="1200">
          <a:solidFill>
            <a:schemeClr val="tx1"/>
          </a:solidFill>
          <a:latin typeface="+mn-lt"/>
          <a:ea typeface="+mn-ea"/>
          <a:cs typeface="+mn-cs"/>
        </a:defRPr>
      </a:lvl4pPr>
      <a:lvl5pPr marL="1298462" indent="-144273" algn="l" defTabSz="577094" rtl="0" eaLnBrk="1" latinLnBrk="0" hangingPunct="1">
        <a:spcBef>
          <a:spcPct val="20000"/>
        </a:spcBef>
        <a:buFont typeface="Arial" pitchFamily="34" charset="0"/>
        <a:buChar char="»"/>
        <a:defRPr sz="1258" kern="1200">
          <a:solidFill>
            <a:schemeClr val="tx1"/>
          </a:solidFill>
          <a:latin typeface="+mn-lt"/>
          <a:ea typeface="+mn-ea"/>
          <a:cs typeface="+mn-cs"/>
        </a:defRPr>
      </a:lvl5pPr>
      <a:lvl6pPr marL="1587008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6pPr>
      <a:lvl7pPr marL="1875555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02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8pPr>
      <a:lvl9pPr marL="2452649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547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7094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564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418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273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31282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982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837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3963325" y="78825"/>
            <a:ext cx="1157492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</a:t>
            </a: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1008517" y="978510"/>
            <a:ext cx="7085857" cy="3012933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/>
              <a:t>{ v0_1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[v0, Entry] [v0_2, Z]</a:t>
            </a:r>
          </a:p>
          <a:p>
            <a:r>
              <a:rPr lang="en-US" sz="2400" dirty="0"/>
              <a:t>  v1_1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[v1, Entry] [v1_2, Z]</a:t>
            </a:r>
          </a:p>
          <a:p>
            <a:r>
              <a:rPr lang="en-US" sz="2400" dirty="0"/>
              <a:t>  i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[0, Entry]   [i_1, Z]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phi_mul</a:t>
            </a:r>
            <a:r>
              <a:rPr lang="en-US" sz="2400" dirty="0"/>
              <a:t>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[0, Entry]   [</a:t>
            </a:r>
            <a:r>
              <a:rPr lang="en-US" sz="2400" dirty="0" err="1"/>
              <a:t>next_mul</a:t>
            </a:r>
            <a:r>
              <a:rPr lang="en-US" sz="2400" dirty="0"/>
              <a:t>, Z] }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exitcond</a:t>
            </a:r>
            <a:r>
              <a:rPr lang="en-US" sz="2400" dirty="0"/>
              <a:t>	:= ( i == 32)</a:t>
            </a:r>
          </a:p>
          <a:p>
            <a:r>
              <a:rPr lang="en-US" sz="2400" dirty="0"/>
              <a:t>  i_1		:= i + 1</a:t>
            </a:r>
          </a:p>
          <a:p>
            <a:r>
              <a:rPr lang="en-US" sz="2400" dirty="0"/>
              <a:t>  if (</a:t>
            </a:r>
            <a:r>
              <a:rPr lang="en-US" sz="2400" dirty="0" err="1"/>
              <a:t>exitcond</a:t>
            </a:r>
            <a:r>
              <a:rPr lang="en-US" sz="2400" dirty="0"/>
              <a:t>) then </a:t>
            </a:r>
            <a:r>
              <a:rPr lang="en-US" sz="2400" dirty="0" err="1"/>
              <a:t>goto</a:t>
            </a:r>
            <a:r>
              <a:rPr lang="en-US" sz="2400" dirty="0"/>
              <a:t> Exit else </a:t>
            </a:r>
            <a:r>
              <a:rPr lang="en-US" sz="2400" dirty="0" err="1"/>
              <a:t>goto</a:t>
            </a:r>
            <a:r>
              <a:rPr lang="en-US" sz="2400" dirty="0"/>
              <a:t> Next step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next_mul</a:t>
            </a:r>
            <a:r>
              <a:rPr lang="en-US" sz="2400" dirty="0"/>
              <a:t>	:= </a:t>
            </a:r>
            <a:r>
              <a:rPr lang="en-US" sz="2400" dirty="0" err="1"/>
              <a:t>phi_mul</a:t>
            </a:r>
            <a:r>
              <a:rPr lang="en-US" sz="2400" dirty="0"/>
              <a:t> + 0x9e3779b9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008142" y="4467732"/>
            <a:ext cx="7086600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 </a:t>
            </a:r>
            <a:r>
              <a:rPr lang="en-US" dirty="0" err="1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 tmp1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 tmp2	:= v1_1 &gt;&gt; 5</a:t>
            </a:r>
          </a:p>
          <a:p>
            <a:r>
              <a:rPr lang="en-US" dirty="0"/>
              <a:t>   tmp3	:= tmp2 + k1_read</a:t>
            </a:r>
          </a:p>
          <a:p>
            <a:r>
              <a:rPr lang="en-US" dirty="0"/>
              <a:t>   tmp4	:= v1_1 + </a:t>
            </a:r>
            <a:r>
              <a:rPr lang="en-US" dirty="0" err="1"/>
              <a:t>next_mul</a:t>
            </a:r>
            <a:endParaRPr lang="en-US" dirty="0"/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1008142" y="6838623"/>
            <a:ext cx="7086600" cy="4490260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 tmp5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 tmp6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 v0_2	:= tmp6 + v0_1</a:t>
            </a:r>
          </a:p>
          <a:p>
            <a:r>
              <a:rPr lang="en-US" dirty="0"/>
              <a:t>   tmp7	:= v0_2 &lt;&lt; 4</a:t>
            </a:r>
          </a:p>
          <a:p>
            <a:r>
              <a:rPr lang="en-US" dirty="0"/>
              <a:t>   tmp8	:= tmp7 + k2_read</a:t>
            </a:r>
          </a:p>
          <a:p>
            <a:r>
              <a:rPr lang="en-US" dirty="0"/>
              <a:t>   tmp9	:= v0_2 &gt;&gt; 5</a:t>
            </a:r>
          </a:p>
          <a:p>
            <a:r>
              <a:rPr lang="en-US" dirty="0"/>
              <a:t>   tmp10	:= tmp9 + k3_read </a:t>
            </a:r>
          </a:p>
          <a:p>
            <a:r>
              <a:rPr lang="en-US" dirty="0"/>
              <a:t>   tmp11	:= v0_2 + </a:t>
            </a:r>
            <a:r>
              <a:rPr lang="en-US" dirty="0" err="1"/>
              <a:t>next_mul</a:t>
            </a:r>
            <a:endParaRPr lang="en-US" dirty="0"/>
          </a:p>
          <a:p>
            <a:r>
              <a:rPr lang="en-US" dirty="0"/>
              <a:t> 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 tmp13	:= tmp12 + tmp10</a:t>
            </a:r>
          </a:p>
          <a:p>
            <a:r>
              <a:rPr lang="en-US" dirty="0"/>
              <a:t>   v1_2	:= tmp13 + v1_1</a:t>
            </a:r>
          </a:p>
          <a:p>
            <a:r>
              <a:rPr lang="en-US" dirty="0"/>
              <a:t>   Go to X</a:t>
            </a: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50603" y="945665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549334" y="4427140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564228" y="6726396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4551445" y="3991443"/>
            <a:ext cx="1" cy="4762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8" idx="0"/>
          </p:cNvCxnSpPr>
          <p:nvPr/>
        </p:nvCxnSpPr>
        <p:spPr>
          <a:xfrm>
            <a:off x="4542071" y="506434"/>
            <a:ext cx="9372" cy="4720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  <a:endCxn id="10" idx="0"/>
          </p:cNvCxnSpPr>
          <p:nvPr/>
        </p:nvCxnSpPr>
        <p:spPr>
          <a:xfrm>
            <a:off x="4551442" y="6372669"/>
            <a:ext cx="0" cy="4659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</p:cNvCxnSpPr>
          <p:nvPr/>
        </p:nvCxnSpPr>
        <p:spPr>
          <a:xfrm>
            <a:off x="4551442" y="11328886"/>
            <a:ext cx="0" cy="4659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102004" y="19836146"/>
            <a:ext cx="609403" cy="2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684418" y="13181115"/>
            <a:ext cx="0" cy="6624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8056266" y="13181117"/>
            <a:ext cx="62815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970412" y="11794843"/>
            <a:ext cx="7085857" cy="3012933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/>
              <a:t>{ v0_1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[v0, Entry] [v0_2, Z]</a:t>
            </a:r>
          </a:p>
          <a:p>
            <a:r>
              <a:rPr lang="en-US" sz="2400" dirty="0"/>
              <a:t>  v1_1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[v1, Entry] [v1_2, Z]</a:t>
            </a:r>
          </a:p>
          <a:p>
            <a:r>
              <a:rPr lang="en-US" sz="2400" dirty="0"/>
              <a:t>  i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[0, Entry]   [i_1, Z]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phi_mul</a:t>
            </a:r>
            <a:r>
              <a:rPr lang="en-US" sz="2400" dirty="0"/>
              <a:t>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[0, Entry]   [</a:t>
            </a:r>
            <a:r>
              <a:rPr lang="en-US" sz="2400" dirty="0" err="1"/>
              <a:t>next_mul</a:t>
            </a:r>
            <a:r>
              <a:rPr lang="en-US" sz="2400" dirty="0"/>
              <a:t>, Z] }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exitcond</a:t>
            </a:r>
            <a:r>
              <a:rPr lang="en-US" sz="2400" dirty="0"/>
              <a:t>	:= ( i == 32)</a:t>
            </a:r>
          </a:p>
          <a:p>
            <a:r>
              <a:rPr lang="en-US" sz="2400" dirty="0"/>
              <a:t>  i_1		:= i + 1</a:t>
            </a:r>
          </a:p>
          <a:p>
            <a:r>
              <a:rPr lang="en-US" sz="2400" dirty="0"/>
              <a:t>  if (</a:t>
            </a:r>
            <a:r>
              <a:rPr lang="en-US" sz="2400" dirty="0" err="1"/>
              <a:t>exitcond</a:t>
            </a:r>
            <a:r>
              <a:rPr lang="en-US" sz="2400" dirty="0"/>
              <a:t>) then </a:t>
            </a:r>
            <a:r>
              <a:rPr lang="en-US" sz="2400" dirty="0" err="1"/>
              <a:t>goto</a:t>
            </a:r>
            <a:r>
              <a:rPr lang="en-US" sz="2400" dirty="0"/>
              <a:t> Exit else </a:t>
            </a:r>
            <a:r>
              <a:rPr lang="en-US" sz="2400" dirty="0" err="1"/>
              <a:t>goto</a:t>
            </a:r>
            <a:r>
              <a:rPr lang="en-US" sz="2400" dirty="0"/>
              <a:t> Next step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next_mul</a:t>
            </a:r>
            <a:r>
              <a:rPr lang="en-US" sz="2400" dirty="0"/>
              <a:t>	:= </a:t>
            </a:r>
            <a:r>
              <a:rPr lang="en-US" sz="2400" dirty="0" err="1"/>
              <a:t>phi_mul</a:t>
            </a:r>
            <a:r>
              <a:rPr lang="en-US" sz="2400" dirty="0"/>
              <a:t> + 0x9e3779b9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970037" y="15284065"/>
            <a:ext cx="7086600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 </a:t>
            </a:r>
            <a:r>
              <a:rPr lang="en-US" dirty="0" err="1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 tmp1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 tmp2	:= v1_1 &gt;&gt; 5</a:t>
            </a:r>
          </a:p>
          <a:p>
            <a:r>
              <a:rPr lang="en-US" dirty="0"/>
              <a:t>   tmp3	:= tmp2 + k1_read</a:t>
            </a:r>
          </a:p>
          <a:p>
            <a:r>
              <a:rPr lang="en-US" dirty="0"/>
              <a:t>   tmp4	:= v1_1 + </a:t>
            </a:r>
            <a:r>
              <a:rPr lang="en-US" dirty="0" err="1"/>
              <a:t>next_mul</a:t>
            </a:r>
            <a:endParaRPr lang="en-US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70037" y="17654956"/>
            <a:ext cx="7086600" cy="4490260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 tmp5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 tmp6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 v0_2	:= tmp6 + v0_1</a:t>
            </a:r>
          </a:p>
          <a:p>
            <a:r>
              <a:rPr lang="en-US" dirty="0"/>
              <a:t>   tmp7	:= v0_2 &lt;&lt; 4</a:t>
            </a:r>
          </a:p>
          <a:p>
            <a:r>
              <a:rPr lang="en-US" dirty="0"/>
              <a:t>   tmp8	:= tmp7 + k2_read</a:t>
            </a:r>
          </a:p>
          <a:p>
            <a:r>
              <a:rPr lang="en-US" dirty="0"/>
              <a:t>   tmp9	:= v0_2 &gt;&gt; 5</a:t>
            </a:r>
          </a:p>
          <a:p>
            <a:r>
              <a:rPr lang="en-US" dirty="0"/>
              <a:t>   tmp10	:= tmp9 + k3_read </a:t>
            </a:r>
          </a:p>
          <a:p>
            <a:r>
              <a:rPr lang="en-US" dirty="0"/>
              <a:t>   tmp11	:= v0_2 + </a:t>
            </a:r>
            <a:r>
              <a:rPr lang="en-US" dirty="0" err="1"/>
              <a:t>next_mul</a:t>
            </a:r>
            <a:endParaRPr lang="en-US" dirty="0"/>
          </a:p>
          <a:p>
            <a:r>
              <a:rPr lang="en-US" dirty="0"/>
              <a:t> 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 tmp13	:= tmp12 + tmp10</a:t>
            </a:r>
          </a:p>
          <a:p>
            <a:r>
              <a:rPr lang="en-US" dirty="0"/>
              <a:t>   v1_2	:= tmp13 + v1_1</a:t>
            </a:r>
          </a:p>
          <a:p>
            <a:r>
              <a:rPr lang="en-US" dirty="0"/>
              <a:t>   Go to X</a:t>
            </a: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512498" y="11761998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9" name="TextBox 23"/>
          <p:cNvSpPr txBox="1">
            <a:spLocks noChangeArrowheads="1"/>
          </p:cNvSpPr>
          <p:nvPr/>
        </p:nvSpPr>
        <p:spPr bwMode="auto">
          <a:xfrm>
            <a:off x="511229" y="15243473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526123" y="17542729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31" name="Straight Arrow Connector 30"/>
          <p:cNvCxnSpPr>
            <a:stCxn id="25" idx="2"/>
            <a:endCxn id="26" idx="0"/>
          </p:cNvCxnSpPr>
          <p:nvPr/>
        </p:nvCxnSpPr>
        <p:spPr>
          <a:xfrm flipH="1">
            <a:off x="4513340" y="14807776"/>
            <a:ext cx="1" cy="4762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4513337" y="17189002"/>
            <a:ext cx="0" cy="4659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421694" y="22113246"/>
            <a:ext cx="0" cy="4659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26123" y="22353553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880787" y="22559921"/>
            <a:ext cx="7086600" cy="228457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922" tIns="33961" rIns="67922" bIns="33961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/>
              <a:t>{ v0_1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[v0, Entry] [v0_2, Z]</a:t>
            </a:r>
          </a:p>
          <a:p>
            <a:r>
              <a:rPr lang="en-US" sz="2400" dirty="0"/>
              <a:t>  v1_1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[v1, Entry] [v1_2, Z]</a:t>
            </a:r>
          </a:p>
          <a:p>
            <a:r>
              <a:rPr lang="en-US" sz="2400" dirty="0"/>
              <a:t>  i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[0, Entry]   [i_1, Z]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phi_mul</a:t>
            </a:r>
            <a:r>
              <a:rPr lang="en-US" sz="2400" dirty="0"/>
              <a:t>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[0, Entry]   [</a:t>
            </a:r>
            <a:r>
              <a:rPr lang="en-US" sz="2400" dirty="0" err="1"/>
              <a:t>next_mul</a:t>
            </a:r>
            <a:r>
              <a:rPr lang="en-US" sz="2400" dirty="0"/>
              <a:t>, Z] }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exitcond</a:t>
            </a:r>
            <a:r>
              <a:rPr lang="en-US" sz="2400" dirty="0"/>
              <a:t>	:= ( i == 32)</a:t>
            </a:r>
          </a:p>
          <a:p>
            <a:r>
              <a:rPr lang="en-US" sz="2400" dirty="0"/>
              <a:t>  i_1		:= i + 1</a:t>
            </a:r>
          </a:p>
        </p:txBody>
      </p:sp>
      <p:sp>
        <p:nvSpPr>
          <p:cNvPr id="42" name="TextBox 34"/>
          <p:cNvSpPr txBox="1">
            <a:spLocks noChangeArrowheads="1"/>
          </p:cNvSpPr>
          <p:nvPr/>
        </p:nvSpPr>
        <p:spPr bwMode="auto">
          <a:xfrm>
            <a:off x="8193526" y="10952795"/>
            <a:ext cx="887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35"/>
          <p:cNvSpPr txBox="1">
            <a:spLocks noChangeArrowheads="1"/>
          </p:cNvSpPr>
          <p:nvPr/>
        </p:nvSpPr>
        <p:spPr bwMode="auto">
          <a:xfrm>
            <a:off x="7818685" y="24844498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34"/>
          <p:cNvSpPr txBox="1">
            <a:spLocks noChangeArrowheads="1"/>
          </p:cNvSpPr>
          <p:nvPr/>
        </p:nvSpPr>
        <p:spPr bwMode="auto">
          <a:xfrm>
            <a:off x="3999432" y="25316769"/>
            <a:ext cx="849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22"/>
          <p:cNvSpPr txBox="1">
            <a:spLocks noChangeArrowheads="1"/>
          </p:cNvSpPr>
          <p:nvPr/>
        </p:nvSpPr>
        <p:spPr bwMode="auto">
          <a:xfrm>
            <a:off x="2102275" y="28818294"/>
            <a:ext cx="5196007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times followed by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/>
              <a:t> </a:t>
            </a:r>
          </a:p>
        </p:txBody>
      </p:sp>
      <p:cxnSp>
        <p:nvCxnSpPr>
          <p:cNvPr id="46" name="Straight Arrow Connector 45"/>
          <p:cNvCxnSpPr>
            <a:stCxn id="41" idx="2"/>
            <a:endCxn id="44" idx="0"/>
          </p:cNvCxnSpPr>
          <p:nvPr/>
        </p:nvCxnSpPr>
        <p:spPr>
          <a:xfrm>
            <a:off x="4424088" y="24844497"/>
            <a:ext cx="1" cy="4722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65242" y="11500037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5"/>
          <p:cNvSpPr txBox="1">
            <a:spLocks noChangeArrowheads="1"/>
          </p:cNvSpPr>
          <p:nvPr/>
        </p:nvSpPr>
        <p:spPr bwMode="auto">
          <a:xfrm>
            <a:off x="8042940" y="15963217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34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Disha</cp:lastModifiedBy>
  <cp:revision>100</cp:revision>
  <cp:lastPrinted>2016-09-18T11:46:07Z</cp:lastPrinted>
  <dcterms:created xsi:type="dcterms:W3CDTF">2013-03-31T00:13:20Z</dcterms:created>
  <dcterms:modified xsi:type="dcterms:W3CDTF">2016-09-18T17:51:09Z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190225c5-d6b4-401a-952f-68b27482d873</vt:lpwstr>
  </property>
  <property fmtid="{D5CDD505-2E9C-101B-9397-08002B2CF9AE}" pid="3" name="CTP_TimeStamp">
    <vt:lpwstr>2016-09-18 17:50:58Z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