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5486400" cy="1371600"/>
  <p:notesSz cx="914400" cy="5029200"/>
  <p:defaultTextStyle>
    <a:defPPr>
      <a:defRPr lang="en-US"/>
    </a:defPPr>
    <a:lvl1pPr marL="0" algn="l" defTabSz="438894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1pPr>
    <a:lvl2pPr marL="219448" algn="l" defTabSz="438894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2pPr>
    <a:lvl3pPr marL="438894" algn="l" defTabSz="438894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3pPr>
    <a:lvl4pPr marL="658342" algn="l" defTabSz="438894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4pPr>
    <a:lvl5pPr marL="877789" algn="l" defTabSz="438894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5pPr>
    <a:lvl6pPr marL="1097236" algn="l" defTabSz="438894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6pPr>
    <a:lvl7pPr marL="1316684" algn="l" defTabSz="438894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7pPr>
    <a:lvl8pPr marL="1536130" algn="l" defTabSz="438894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8pPr>
    <a:lvl9pPr marL="1755578" algn="l" defTabSz="438894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34587" autoAdjust="0"/>
    <p:restoredTop sz="86454" autoAdjust="0"/>
  </p:normalViewPr>
  <p:slideViewPr>
    <p:cSldViewPr snapToGrid="0">
      <p:cViewPr varScale="1">
        <p:scale>
          <a:sx n="213" d="100"/>
          <a:sy n="213" d="100"/>
        </p:scale>
        <p:origin x="116" y="9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" cy="252333"/>
          </a:xfrm>
          <a:prstGeom prst="rect">
            <a:avLst/>
          </a:prstGeom>
        </p:spPr>
        <p:txBody>
          <a:bodyPr vert="horz" lIns="23331" tIns="11666" rIns="23331" bIns="11666" rtlCol="0"/>
          <a:lstStyle>
            <a:lvl1pPr algn="l">
              <a:defRPr sz="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9" y="1"/>
            <a:ext cx="396240" cy="252333"/>
          </a:xfrm>
          <a:prstGeom prst="rect">
            <a:avLst/>
          </a:prstGeom>
        </p:spPr>
        <p:txBody>
          <a:bodyPr vert="horz" lIns="23331" tIns="11666" rIns="23331" bIns="11666" rtlCol="0"/>
          <a:lstStyle>
            <a:lvl1pPr algn="r">
              <a:defRPr sz="300"/>
            </a:lvl1pPr>
          </a:lstStyle>
          <a:p>
            <a:fld id="{1F290552-1108-427A-AE5A-8132E6254605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936875" y="628650"/>
            <a:ext cx="6788150" cy="1697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3331" tIns="11666" rIns="23331" bIns="1166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" y="2420302"/>
            <a:ext cx="731520" cy="1980248"/>
          </a:xfrm>
          <a:prstGeom prst="rect">
            <a:avLst/>
          </a:prstGeom>
        </p:spPr>
        <p:txBody>
          <a:bodyPr vert="horz" lIns="23331" tIns="11666" rIns="23331" bIns="1166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776869"/>
            <a:ext cx="396240" cy="252333"/>
          </a:xfrm>
          <a:prstGeom prst="rect">
            <a:avLst/>
          </a:prstGeom>
        </p:spPr>
        <p:txBody>
          <a:bodyPr vert="horz" lIns="23331" tIns="11666" rIns="23331" bIns="11666" rtlCol="0" anchor="b"/>
          <a:lstStyle>
            <a:lvl1pPr algn="l">
              <a:defRPr sz="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9" y="4776869"/>
            <a:ext cx="396240" cy="252333"/>
          </a:xfrm>
          <a:prstGeom prst="rect">
            <a:avLst/>
          </a:prstGeom>
        </p:spPr>
        <p:txBody>
          <a:bodyPr vert="horz" lIns="23331" tIns="11666" rIns="23331" bIns="11666" rtlCol="0" anchor="b"/>
          <a:lstStyle>
            <a:lvl1pPr algn="r">
              <a:defRPr sz="300"/>
            </a:lvl1pPr>
          </a:lstStyle>
          <a:p>
            <a:fld id="{E8414CE2-B707-4354-89FE-F2F4863A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20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894" rtl="0" eaLnBrk="1" latinLnBrk="0" hangingPunct="1">
      <a:defRPr sz="577" kern="1200">
        <a:solidFill>
          <a:schemeClr val="tx1"/>
        </a:solidFill>
        <a:latin typeface="+mn-lt"/>
        <a:ea typeface="+mn-ea"/>
        <a:cs typeface="+mn-cs"/>
      </a:defRPr>
    </a:lvl1pPr>
    <a:lvl2pPr marL="219448" algn="l" defTabSz="438894" rtl="0" eaLnBrk="1" latinLnBrk="0" hangingPunct="1">
      <a:defRPr sz="577" kern="1200">
        <a:solidFill>
          <a:schemeClr val="tx1"/>
        </a:solidFill>
        <a:latin typeface="+mn-lt"/>
        <a:ea typeface="+mn-ea"/>
        <a:cs typeface="+mn-cs"/>
      </a:defRPr>
    </a:lvl2pPr>
    <a:lvl3pPr marL="438894" algn="l" defTabSz="438894" rtl="0" eaLnBrk="1" latinLnBrk="0" hangingPunct="1">
      <a:defRPr sz="577" kern="1200">
        <a:solidFill>
          <a:schemeClr val="tx1"/>
        </a:solidFill>
        <a:latin typeface="+mn-lt"/>
        <a:ea typeface="+mn-ea"/>
        <a:cs typeface="+mn-cs"/>
      </a:defRPr>
    </a:lvl3pPr>
    <a:lvl4pPr marL="658342" algn="l" defTabSz="438894" rtl="0" eaLnBrk="1" latinLnBrk="0" hangingPunct="1">
      <a:defRPr sz="577" kern="1200">
        <a:solidFill>
          <a:schemeClr val="tx1"/>
        </a:solidFill>
        <a:latin typeface="+mn-lt"/>
        <a:ea typeface="+mn-ea"/>
        <a:cs typeface="+mn-cs"/>
      </a:defRPr>
    </a:lvl4pPr>
    <a:lvl5pPr marL="877789" algn="l" defTabSz="438894" rtl="0" eaLnBrk="1" latinLnBrk="0" hangingPunct="1">
      <a:defRPr sz="577" kern="1200">
        <a:solidFill>
          <a:schemeClr val="tx1"/>
        </a:solidFill>
        <a:latin typeface="+mn-lt"/>
        <a:ea typeface="+mn-ea"/>
        <a:cs typeface="+mn-cs"/>
      </a:defRPr>
    </a:lvl5pPr>
    <a:lvl6pPr marL="1097236" algn="l" defTabSz="438894" rtl="0" eaLnBrk="1" latinLnBrk="0" hangingPunct="1">
      <a:defRPr sz="577" kern="1200">
        <a:solidFill>
          <a:schemeClr val="tx1"/>
        </a:solidFill>
        <a:latin typeface="+mn-lt"/>
        <a:ea typeface="+mn-ea"/>
        <a:cs typeface="+mn-cs"/>
      </a:defRPr>
    </a:lvl6pPr>
    <a:lvl7pPr marL="1316684" algn="l" defTabSz="438894" rtl="0" eaLnBrk="1" latinLnBrk="0" hangingPunct="1">
      <a:defRPr sz="577" kern="1200">
        <a:solidFill>
          <a:schemeClr val="tx1"/>
        </a:solidFill>
        <a:latin typeface="+mn-lt"/>
        <a:ea typeface="+mn-ea"/>
        <a:cs typeface="+mn-cs"/>
      </a:defRPr>
    </a:lvl7pPr>
    <a:lvl8pPr marL="1536130" algn="l" defTabSz="438894" rtl="0" eaLnBrk="1" latinLnBrk="0" hangingPunct="1">
      <a:defRPr sz="577" kern="1200">
        <a:solidFill>
          <a:schemeClr val="tx1"/>
        </a:solidFill>
        <a:latin typeface="+mn-lt"/>
        <a:ea typeface="+mn-ea"/>
        <a:cs typeface="+mn-cs"/>
      </a:defRPr>
    </a:lvl8pPr>
    <a:lvl9pPr marL="1755578" algn="l" defTabSz="438894" rtl="0" eaLnBrk="1" latinLnBrk="0" hangingPunct="1">
      <a:defRPr sz="57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936875" y="628650"/>
            <a:ext cx="6788150" cy="1697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14CE2-B707-4354-89FE-F2F4863AF9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93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4473"/>
            <a:ext cx="4114800" cy="477520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720408"/>
            <a:ext cx="4114800" cy="331152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1C44-117C-441B-920D-4E132BFB7504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1D38-3D9F-4401-AB84-FDDE5B0C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6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1C44-117C-441B-920D-4E132BFB7504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1D38-3D9F-4401-AB84-FDDE5B0C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5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73025"/>
            <a:ext cx="1183005" cy="116236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73025"/>
            <a:ext cx="3480435" cy="116236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1C44-117C-441B-920D-4E132BFB7504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1D38-3D9F-4401-AB84-FDDE5B0C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0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1C44-117C-441B-920D-4E132BFB7504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1D38-3D9F-4401-AB84-FDDE5B0C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9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341948"/>
            <a:ext cx="4732020" cy="570547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917893"/>
            <a:ext cx="4732020" cy="300037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1C44-117C-441B-920D-4E132BFB7504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1D38-3D9F-4401-AB84-FDDE5B0C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0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365125"/>
            <a:ext cx="2331720" cy="8702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365125"/>
            <a:ext cx="2331720" cy="8702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1C44-117C-441B-920D-4E132BFB7504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1D38-3D9F-4401-AB84-FDDE5B0C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6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73025"/>
            <a:ext cx="4732020" cy="2651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336233"/>
            <a:ext cx="2321004" cy="164782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501015"/>
            <a:ext cx="2321004" cy="7369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336233"/>
            <a:ext cx="2332435" cy="164782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501015"/>
            <a:ext cx="2332435" cy="7369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1C44-117C-441B-920D-4E132BFB7504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1D38-3D9F-4401-AB84-FDDE5B0C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6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1C44-117C-441B-920D-4E132BFB7504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1D38-3D9F-4401-AB84-FDDE5B0C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7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1C44-117C-441B-920D-4E132BFB7504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1D38-3D9F-4401-AB84-FDDE5B0C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6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91440"/>
            <a:ext cx="1769507" cy="32004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97485"/>
            <a:ext cx="2777490" cy="974725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411480"/>
            <a:ext cx="1769507" cy="762318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1C44-117C-441B-920D-4E132BFB7504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1D38-3D9F-4401-AB84-FDDE5B0C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91440"/>
            <a:ext cx="1769507" cy="32004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97485"/>
            <a:ext cx="2777490" cy="974725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411480"/>
            <a:ext cx="1769507" cy="762318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1C44-117C-441B-920D-4E132BFB7504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1D38-3D9F-4401-AB84-FDDE5B0C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5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73025"/>
            <a:ext cx="4732020" cy="265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365125"/>
            <a:ext cx="4732020" cy="870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1271270"/>
            <a:ext cx="123444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1C44-117C-441B-920D-4E132BFB7504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1271270"/>
            <a:ext cx="185166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1271270"/>
            <a:ext cx="123444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1D38-3D9F-4401-AB84-FDDE5B0C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0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221243"/>
              </p:ext>
            </p:extLst>
          </p:nvPr>
        </p:nvGraphicFramePr>
        <p:xfrm>
          <a:off x="155348" y="-5215"/>
          <a:ext cx="5283751" cy="1376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822"/>
                <a:gridCol w="511479"/>
                <a:gridCol w="1197353"/>
                <a:gridCol w="761811"/>
                <a:gridCol w="618534"/>
                <a:gridCol w="684930"/>
                <a:gridCol w="754822"/>
              </a:tblGrid>
              <a:tr h="44401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Design</a:t>
                      </a:r>
                      <a:endParaRPr lang="en-US" sz="1000" dirty="0"/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RTL Lines #  </a:t>
                      </a:r>
                      <a:endParaRPr lang="en-US" sz="1000" dirty="0"/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App. Domain</a:t>
                      </a:r>
                      <a:endParaRPr lang="en-US" sz="1000" dirty="0"/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Loop Interval</a:t>
                      </a:r>
                      <a:endParaRPr lang="en-US" sz="1000" dirty="0"/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Loop Depth</a:t>
                      </a:r>
                      <a:endParaRPr lang="en-US" sz="1000" dirty="0"/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No. of operations</a:t>
                      </a:r>
                      <a:endParaRPr lang="en-US" sz="1000" dirty="0"/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Pipeline Register</a:t>
                      </a:r>
                      <a:endParaRPr lang="en-US" sz="1000" dirty="0"/>
                    </a:p>
                  </a:txBody>
                  <a:tcPr marL="48768" marR="48768" marT="24384" marB="24384"/>
                </a:tc>
              </a:tr>
              <a:tr h="206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MemoryOp</a:t>
                      </a:r>
                      <a:endParaRPr lang="en-US" sz="1000" dirty="0"/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291</a:t>
                      </a:r>
                      <a:endParaRPr lang="en-US" sz="1000" dirty="0"/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Memory Operation</a:t>
                      </a:r>
                      <a:endParaRPr lang="en-US" sz="1000" dirty="0"/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18</a:t>
                      </a:r>
                      <a:endParaRPr lang="en-US" sz="1000" dirty="0"/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 smtClean="0"/>
                    </a:p>
                  </a:txBody>
                  <a:tcPr marL="48768" marR="48768" marT="24384" marB="24384"/>
                </a:tc>
              </a:tr>
              <a:tr h="25372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TEA</a:t>
                      </a:r>
                      <a:endParaRPr lang="en-US" sz="1000" dirty="0"/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383</a:t>
                      </a:r>
                      <a:endParaRPr lang="en-US" sz="1000" dirty="0"/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Cryptography</a:t>
                      </a:r>
                      <a:endParaRPr lang="en-US" sz="1000" dirty="0"/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28</a:t>
                      </a:r>
                      <a:endParaRPr lang="en-US" sz="1000" dirty="0"/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48768" marR="48768" marT="24384" marB="24384"/>
                </a:tc>
              </a:tr>
              <a:tr h="25372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XTEA</a:t>
                      </a:r>
                      <a:endParaRPr lang="en-US" sz="1000" dirty="0"/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483</a:t>
                      </a:r>
                      <a:endParaRPr lang="en-US" sz="1000" dirty="0"/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Cryptography</a:t>
                      </a:r>
                      <a:endParaRPr lang="en-US" sz="1000" dirty="0"/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37</a:t>
                      </a:r>
                      <a:endParaRPr lang="en-US" sz="1000" dirty="0"/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48768" marR="48768" marT="24384" marB="24384"/>
                </a:tc>
              </a:tr>
              <a:tr h="219208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SmithWater</a:t>
                      </a:r>
                      <a:endParaRPr lang="en-US" sz="1000" dirty="0"/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517</a:t>
                      </a:r>
                      <a:endParaRPr lang="en-US" sz="1000" dirty="0"/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Data Processing</a:t>
                      </a:r>
                      <a:endParaRPr lang="en-US" sz="1000" dirty="0"/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73</a:t>
                      </a:r>
                      <a:endParaRPr lang="en-US" sz="1000" dirty="0"/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48768" marR="48768" marT="24384" marB="2438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33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48</Words>
  <Application>Microsoft Office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Puri, Disha</dc:creator>
  <cp:keywords>CTPClassification=CTP_PUBLIC:VisualMarkings=</cp:keywords>
  <cp:lastModifiedBy>Puri, Disha</cp:lastModifiedBy>
  <cp:revision>14</cp:revision>
  <cp:lastPrinted>2016-09-29T16:33:36Z</cp:lastPrinted>
  <dcterms:created xsi:type="dcterms:W3CDTF">2016-09-13T09:49:03Z</dcterms:created>
  <dcterms:modified xsi:type="dcterms:W3CDTF">2016-09-29T16:33:55Z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fbe38789-9b3c-4247-be37-67b8a92ea5b3</vt:lpwstr>
  </property>
  <property fmtid="{D5CDD505-2E9C-101B-9397-08002B2CF9AE}" pid="3" name="CTP_TimeStamp">
    <vt:lpwstr>2016-09-29 16:33:54Z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