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58400" cy="6675438"/>
  <p:notesSz cx="6216650" cy="11728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092486"/>
            <a:ext cx="8549640" cy="2324041"/>
          </a:xfrm>
        </p:spPr>
        <p:txBody>
          <a:bodyPr anchor="b"/>
          <a:lstStyle>
            <a:lvl1pPr algn="ctr">
              <a:defRPr sz="5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506151"/>
            <a:ext cx="7543800" cy="1611685"/>
          </a:xfrm>
        </p:spPr>
        <p:txBody>
          <a:bodyPr/>
          <a:lstStyle>
            <a:lvl1pPr marL="0" indent="0" algn="ctr">
              <a:buNone/>
              <a:defRPr sz="2336"/>
            </a:lvl1pPr>
            <a:lvl2pPr marL="445038" indent="0" algn="ctr">
              <a:buNone/>
              <a:defRPr sz="1947"/>
            </a:lvl2pPr>
            <a:lvl3pPr marL="890077" indent="0" algn="ctr">
              <a:buNone/>
              <a:defRPr sz="1752"/>
            </a:lvl3pPr>
            <a:lvl4pPr marL="1335115" indent="0" algn="ctr">
              <a:buNone/>
              <a:defRPr sz="1557"/>
            </a:lvl4pPr>
            <a:lvl5pPr marL="1780154" indent="0" algn="ctr">
              <a:buNone/>
              <a:defRPr sz="1557"/>
            </a:lvl5pPr>
            <a:lvl6pPr marL="2225192" indent="0" algn="ctr">
              <a:buNone/>
              <a:defRPr sz="1557"/>
            </a:lvl6pPr>
            <a:lvl7pPr marL="2670231" indent="0" algn="ctr">
              <a:buNone/>
              <a:defRPr sz="1557"/>
            </a:lvl7pPr>
            <a:lvl8pPr marL="3115269" indent="0" algn="ctr">
              <a:buNone/>
              <a:defRPr sz="1557"/>
            </a:lvl8pPr>
            <a:lvl9pPr marL="3560308" indent="0" algn="ctr">
              <a:buNone/>
              <a:defRPr sz="155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55405"/>
            <a:ext cx="2168843" cy="5657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55405"/>
            <a:ext cx="6380798" cy="5657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664226"/>
            <a:ext cx="8675370" cy="2776796"/>
          </a:xfrm>
        </p:spPr>
        <p:txBody>
          <a:bodyPr anchor="b"/>
          <a:lstStyle>
            <a:lvl1pPr>
              <a:defRPr sz="5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467291"/>
            <a:ext cx="8675370" cy="1460252"/>
          </a:xfrm>
        </p:spPr>
        <p:txBody>
          <a:bodyPr/>
          <a:lstStyle>
            <a:lvl1pPr marL="0" indent="0">
              <a:buNone/>
              <a:defRPr sz="2336">
                <a:solidFill>
                  <a:schemeClr val="tx1"/>
                </a:solidFill>
              </a:defRPr>
            </a:lvl1pPr>
            <a:lvl2pPr marL="445038" indent="0">
              <a:buNone/>
              <a:defRPr sz="1947">
                <a:solidFill>
                  <a:schemeClr val="tx1">
                    <a:tint val="75000"/>
                  </a:schemeClr>
                </a:solidFill>
              </a:defRPr>
            </a:lvl2pPr>
            <a:lvl3pPr marL="890077" indent="0">
              <a:buNone/>
              <a:defRPr sz="1752">
                <a:solidFill>
                  <a:schemeClr val="tx1">
                    <a:tint val="75000"/>
                  </a:schemeClr>
                </a:solidFill>
              </a:defRPr>
            </a:lvl3pPr>
            <a:lvl4pPr marL="1335115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4pPr>
            <a:lvl5pPr marL="1780154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5pPr>
            <a:lvl6pPr marL="2225192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6pPr>
            <a:lvl7pPr marL="2670231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7pPr>
            <a:lvl8pPr marL="3115269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8pPr>
            <a:lvl9pPr marL="3560308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77026"/>
            <a:ext cx="4274820" cy="4235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77026"/>
            <a:ext cx="4274820" cy="4235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55407"/>
            <a:ext cx="8675370" cy="12902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36410"/>
            <a:ext cx="4255174" cy="801979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5038" indent="0">
              <a:buNone/>
              <a:defRPr sz="1947" b="1"/>
            </a:lvl2pPr>
            <a:lvl3pPr marL="890077" indent="0">
              <a:buNone/>
              <a:defRPr sz="1752" b="1"/>
            </a:lvl3pPr>
            <a:lvl4pPr marL="1335115" indent="0">
              <a:buNone/>
              <a:defRPr sz="1557" b="1"/>
            </a:lvl4pPr>
            <a:lvl5pPr marL="1780154" indent="0">
              <a:buNone/>
              <a:defRPr sz="1557" b="1"/>
            </a:lvl5pPr>
            <a:lvl6pPr marL="2225192" indent="0">
              <a:buNone/>
              <a:defRPr sz="1557" b="1"/>
            </a:lvl6pPr>
            <a:lvl7pPr marL="2670231" indent="0">
              <a:buNone/>
              <a:defRPr sz="1557" b="1"/>
            </a:lvl7pPr>
            <a:lvl8pPr marL="3115269" indent="0">
              <a:buNone/>
              <a:defRPr sz="1557" b="1"/>
            </a:lvl8pPr>
            <a:lvl9pPr marL="3560308" indent="0">
              <a:buNone/>
              <a:defRPr sz="15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438389"/>
            <a:ext cx="4255174" cy="3586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36410"/>
            <a:ext cx="4276130" cy="801979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5038" indent="0">
              <a:buNone/>
              <a:defRPr sz="1947" b="1"/>
            </a:lvl2pPr>
            <a:lvl3pPr marL="890077" indent="0">
              <a:buNone/>
              <a:defRPr sz="1752" b="1"/>
            </a:lvl3pPr>
            <a:lvl4pPr marL="1335115" indent="0">
              <a:buNone/>
              <a:defRPr sz="1557" b="1"/>
            </a:lvl4pPr>
            <a:lvl5pPr marL="1780154" indent="0">
              <a:buNone/>
              <a:defRPr sz="1557" b="1"/>
            </a:lvl5pPr>
            <a:lvl6pPr marL="2225192" indent="0">
              <a:buNone/>
              <a:defRPr sz="1557" b="1"/>
            </a:lvl6pPr>
            <a:lvl7pPr marL="2670231" indent="0">
              <a:buNone/>
              <a:defRPr sz="1557" b="1"/>
            </a:lvl7pPr>
            <a:lvl8pPr marL="3115269" indent="0">
              <a:buNone/>
              <a:defRPr sz="1557" b="1"/>
            </a:lvl8pPr>
            <a:lvl9pPr marL="3560308" indent="0">
              <a:buNone/>
              <a:defRPr sz="15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438389"/>
            <a:ext cx="4276130" cy="3586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5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2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45029"/>
            <a:ext cx="3244096" cy="1557602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61141"/>
            <a:ext cx="5092065" cy="4743888"/>
          </a:xfrm>
        </p:spPr>
        <p:txBody>
          <a:bodyPr/>
          <a:lstStyle>
            <a:lvl1pPr>
              <a:defRPr sz="3115"/>
            </a:lvl1pPr>
            <a:lvl2pPr>
              <a:defRPr sz="2726"/>
            </a:lvl2pPr>
            <a:lvl3pPr>
              <a:defRPr sz="2336"/>
            </a:lvl3pPr>
            <a:lvl4pPr>
              <a:defRPr sz="1947"/>
            </a:lvl4pPr>
            <a:lvl5pPr>
              <a:defRPr sz="1947"/>
            </a:lvl5pPr>
            <a:lvl6pPr>
              <a:defRPr sz="1947"/>
            </a:lvl6pPr>
            <a:lvl7pPr>
              <a:defRPr sz="1947"/>
            </a:lvl7pPr>
            <a:lvl8pPr>
              <a:defRPr sz="1947"/>
            </a:lvl8pPr>
            <a:lvl9pPr>
              <a:defRPr sz="19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02632"/>
            <a:ext cx="3244096" cy="3710122"/>
          </a:xfrm>
        </p:spPr>
        <p:txBody>
          <a:bodyPr/>
          <a:lstStyle>
            <a:lvl1pPr marL="0" indent="0">
              <a:buNone/>
              <a:defRPr sz="1557"/>
            </a:lvl1pPr>
            <a:lvl2pPr marL="445038" indent="0">
              <a:buNone/>
              <a:defRPr sz="1363"/>
            </a:lvl2pPr>
            <a:lvl3pPr marL="890077" indent="0">
              <a:buNone/>
              <a:defRPr sz="1168"/>
            </a:lvl3pPr>
            <a:lvl4pPr marL="1335115" indent="0">
              <a:buNone/>
              <a:defRPr sz="973"/>
            </a:lvl4pPr>
            <a:lvl5pPr marL="1780154" indent="0">
              <a:buNone/>
              <a:defRPr sz="973"/>
            </a:lvl5pPr>
            <a:lvl6pPr marL="2225192" indent="0">
              <a:buNone/>
              <a:defRPr sz="973"/>
            </a:lvl6pPr>
            <a:lvl7pPr marL="2670231" indent="0">
              <a:buNone/>
              <a:defRPr sz="973"/>
            </a:lvl7pPr>
            <a:lvl8pPr marL="3115269" indent="0">
              <a:buNone/>
              <a:defRPr sz="973"/>
            </a:lvl8pPr>
            <a:lvl9pPr marL="3560308" indent="0">
              <a:buNone/>
              <a:defRPr sz="9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45029"/>
            <a:ext cx="3244096" cy="1557602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61141"/>
            <a:ext cx="5092065" cy="4743888"/>
          </a:xfrm>
        </p:spPr>
        <p:txBody>
          <a:bodyPr anchor="t"/>
          <a:lstStyle>
            <a:lvl1pPr marL="0" indent="0">
              <a:buNone/>
              <a:defRPr sz="3115"/>
            </a:lvl1pPr>
            <a:lvl2pPr marL="445038" indent="0">
              <a:buNone/>
              <a:defRPr sz="2726"/>
            </a:lvl2pPr>
            <a:lvl3pPr marL="890077" indent="0">
              <a:buNone/>
              <a:defRPr sz="2336"/>
            </a:lvl3pPr>
            <a:lvl4pPr marL="1335115" indent="0">
              <a:buNone/>
              <a:defRPr sz="1947"/>
            </a:lvl4pPr>
            <a:lvl5pPr marL="1780154" indent="0">
              <a:buNone/>
              <a:defRPr sz="1947"/>
            </a:lvl5pPr>
            <a:lvl6pPr marL="2225192" indent="0">
              <a:buNone/>
              <a:defRPr sz="1947"/>
            </a:lvl6pPr>
            <a:lvl7pPr marL="2670231" indent="0">
              <a:buNone/>
              <a:defRPr sz="1947"/>
            </a:lvl7pPr>
            <a:lvl8pPr marL="3115269" indent="0">
              <a:buNone/>
              <a:defRPr sz="1947"/>
            </a:lvl8pPr>
            <a:lvl9pPr marL="3560308" indent="0">
              <a:buNone/>
              <a:defRPr sz="19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02632"/>
            <a:ext cx="3244096" cy="3710122"/>
          </a:xfrm>
        </p:spPr>
        <p:txBody>
          <a:bodyPr/>
          <a:lstStyle>
            <a:lvl1pPr marL="0" indent="0">
              <a:buNone/>
              <a:defRPr sz="1557"/>
            </a:lvl1pPr>
            <a:lvl2pPr marL="445038" indent="0">
              <a:buNone/>
              <a:defRPr sz="1363"/>
            </a:lvl2pPr>
            <a:lvl3pPr marL="890077" indent="0">
              <a:buNone/>
              <a:defRPr sz="1168"/>
            </a:lvl3pPr>
            <a:lvl4pPr marL="1335115" indent="0">
              <a:buNone/>
              <a:defRPr sz="973"/>
            </a:lvl4pPr>
            <a:lvl5pPr marL="1780154" indent="0">
              <a:buNone/>
              <a:defRPr sz="973"/>
            </a:lvl5pPr>
            <a:lvl6pPr marL="2225192" indent="0">
              <a:buNone/>
              <a:defRPr sz="973"/>
            </a:lvl6pPr>
            <a:lvl7pPr marL="2670231" indent="0">
              <a:buNone/>
              <a:defRPr sz="973"/>
            </a:lvl7pPr>
            <a:lvl8pPr marL="3115269" indent="0">
              <a:buNone/>
              <a:defRPr sz="973"/>
            </a:lvl8pPr>
            <a:lvl9pPr marL="3560308" indent="0">
              <a:buNone/>
              <a:defRPr sz="9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3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55407"/>
            <a:ext cx="8675370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77026"/>
            <a:ext cx="8675370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187144"/>
            <a:ext cx="226314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C3C7-64DE-46D8-8177-183E92DF7781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187144"/>
            <a:ext cx="339471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187144"/>
            <a:ext cx="226314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D2D2-73D4-425C-A6BB-A39243EF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0077" rtl="0" eaLnBrk="1" latinLnBrk="0" hangingPunct="1">
        <a:lnSpc>
          <a:spcPct val="90000"/>
        </a:lnSpc>
        <a:spcBef>
          <a:spcPct val="0"/>
        </a:spcBef>
        <a:buNone/>
        <a:defRPr sz="42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519" indent="-222519" algn="l" defTabSz="890077" rtl="0" eaLnBrk="1" latinLnBrk="0" hangingPunct="1">
        <a:lnSpc>
          <a:spcPct val="90000"/>
        </a:lnSpc>
        <a:spcBef>
          <a:spcPts val="973"/>
        </a:spcBef>
        <a:buFont typeface="Arial" panose="020B0604020202020204" pitchFamily="34" charset="0"/>
        <a:buChar char="•"/>
        <a:defRPr sz="2726" kern="1200">
          <a:solidFill>
            <a:schemeClr val="tx1"/>
          </a:solidFill>
          <a:latin typeface="+mn-lt"/>
          <a:ea typeface="+mn-ea"/>
          <a:cs typeface="+mn-cs"/>
        </a:defRPr>
      </a:lvl1pPr>
      <a:lvl2pPr marL="667558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12596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3pPr>
      <a:lvl4pPr marL="1557635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2002673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447712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892750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337789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782827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503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90077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5115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80154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5192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70231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15269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6030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7832" y="320511"/>
            <a:ext cx="9332596" cy="60575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89006" tIns="44503" rIns="89006" bIns="44503" numCol="1" anchor="ctr" anchorCtr="0" compatLnSpc="1">
            <a:prstTxWarp prst="textNoShape">
              <a:avLst/>
            </a:prstTxWarp>
            <a:spAutoFit/>
          </a:bodyPr>
          <a:lstStyle/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B00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336" dirty="0">
                <a:solidFill>
                  <a:srgbClr val="B00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336" dirty="0">
                <a:solidFill>
                  <a:srgbClr val="B00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B00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uint32_t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33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altLang="en-US" sz="2336" i="1" dirty="0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set up */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336" dirty="0">
                <a:solidFill>
                  <a:srgbClr val="B00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=0x9e3779b9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</a:t>
            </a:r>
            <a:r>
              <a:rPr lang="en-US" altLang="en-US" sz="2336" i="1" dirty="0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a key schedule constant */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336" dirty="0">
                <a:solidFill>
                  <a:srgbClr val="B00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en-US" sz="2336" i="1" dirty="0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cache key */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336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33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33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33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altLang="en-US" sz="2336" i="1" dirty="0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basic cycle start */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&lt;&lt;4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&gt;&gt;5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&lt;&lt;4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&gt;&gt;5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altLang="en-US" sz="2336" i="1" dirty="0">
                <a:solidFill>
                  <a:srgbClr val="4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end cycle */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336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defTabSz="890077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33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3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6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Puneesh</cp:lastModifiedBy>
  <cp:revision>10</cp:revision>
  <cp:lastPrinted>2016-10-07T03:55:05Z</cp:lastPrinted>
  <dcterms:created xsi:type="dcterms:W3CDTF">2016-09-18T09:24:14Z</dcterms:created>
  <dcterms:modified xsi:type="dcterms:W3CDTF">2016-10-07T04:27:03Z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5b421f51-9024-4118-b6da-c9b4dc03b7c0</vt:lpwstr>
  </property>
  <property fmtid="{D5CDD505-2E9C-101B-9397-08002B2CF9AE}" pid="3" name="CTP_TimeStamp">
    <vt:lpwstr>2016-09-29 17:03:00Z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