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" cy="3429000"/>
  <p:notesSz cx="7315200" cy="9601200"/>
  <p:defaultTextStyle>
    <a:defPPr>
      <a:defRPr lang="en-US"/>
    </a:defPPr>
    <a:lvl1pPr marL="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9069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8138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7207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6276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5345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4414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3483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52552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73" autoAdjust="0"/>
  </p:normalViewPr>
  <p:slideViewPr>
    <p:cSldViewPr snapToGrid="0">
      <p:cViewPr varScale="1">
        <p:scale>
          <a:sx n="206" d="100"/>
          <a:sy n="206" d="100"/>
        </p:scale>
        <p:origin x="1260" y="168"/>
      </p:cViewPr>
      <p:guideLst>
        <p:guide orient="horz" pos="1080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1065213"/>
            <a:ext cx="233172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943100"/>
            <a:ext cx="192024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2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5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4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3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2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485" y="127794"/>
            <a:ext cx="370047" cy="2731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394" y="127794"/>
            <a:ext cx="1065371" cy="2731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2203450"/>
            <a:ext cx="2331720" cy="681038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1453356"/>
            <a:ext cx="2331720" cy="750094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069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813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20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62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534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441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3483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25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394" y="746919"/>
            <a:ext cx="717709" cy="211216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822" y="746919"/>
            <a:ext cx="717709" cy="211216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7319"/>
            <a:ext cx="246888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2" y="767556"/>
            <a:ext cx="1212057" cy="319881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690" indent="0">
              <a:buNone/>
              <a:defRPr sz="800" b="1"/>
            </a:lvl2pPr>
            <a:lvl3pPr marL="381380" indent="0">
              <a:buNone/>
              <a:defRPr sz="700" b="1"/>
            </a:lvl3pPr>
            <a:lvl4pPr marL="572070" indent="0">
              <a:buNone/>
              <a:defRPr sz="700" b="1"/>
            </a:lvl4pPr>
            <a:lvl5pPr marL="762760" indent="0">
              <a:buNone/>
              <a:defRPr sz="700" b="1"/>
            </a:lvl5pPr>
            <a:lvl6pPr marL="953450" indent="0">
              <a:buNone/>
              <a:defRPr sz="700" b="1"/>
            </a:lvl6pPr>
            <a:lvl7pPr marL="1144140" indent="0">
              <a:buNone/>
              <a:defRPr sz="700" b="1"/>
            </a:lvl7pPr>
            <a:lvl8pPr marL="1334830" indent="0">
              <a:buNone/>
              <a:defRPr sz="700" b="1"/>
            </a:lvl8pPr>
            <a:lvl9pPr marL="15255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2" y="1087439"/>
            <a:ext cx="1212057" cy="197564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767556"/>
            <a:ext cx="1212533" cy="319881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690" indent="0">
              <a:buNone/>
              <a:defRPr sz="800" b="1"/>
            </a:lvl2pPr>
            <a:lvl3pPr marL="381380" indent="0">
              <a:buNone/>
              <a:defRPr sz="700" b="1"/>
            </a:lvl3pPr>
            <a:lvl4pPr marL="572070" indent="0">
              <a:buNone/>
              <a:defRPr sz="700" b="1"/>
            </a:lvl4pPr>
            <a:lvl5pPr marL="762760" indent="0">
              <a:buNone/>
              <a:defRPr sz="700" b="1"/>
            </a:lvl5pPr>
            <a:lvl6pPr marL="953450" indent="0">
              <a:buNone/>
              <a:defRPr sz="700" b="1"/>
            </a:lvl6pPr>
            <a:lvl7pPr marL="1144140" indent="0">
              <a:buNone/>
              <a:defRPr sz="700" b="1"/>
            </a:lvl7pPr>
            <a:lvl8pPr marL="1334830" indent="0">
              <a:buNone/>
              <a:defRPr sz="700" b="1"/>
            </a:lvl8pPr>
            <a:lvl9pPr marL="15255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1087439"/>
            <a:ext cx="1212533" cy="197564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6524"/>
            <a:ext cx="902494" cy="58102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7" y="136525"/>
            <a:ext cx="1533525" cy="2926556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717550"/>
            <a:ext cx="902494" cy="2345531"/>
          </a:xfrm>
        </p:spPr>
        <p:txBody>
          <a:bodyPr/>
          <a:lstStyle>
            <a:lvl1pPr marL="0" indent="0">
              <a:buNone/>
              <a:defRPr sz="600"/>
            </a:lvl1pPr>
            <a:lvl2pPr marL="190690" indent="0">
              <a:buNone/>
              <a:defRPr sz="500"/>
            </a:lvl2pPr>
            <a:lvl3pPr marL="381380" indent="0">
              <a:buNone/>
              <a:defRPr sz="400"/>
            </a:lvl3pPr>
            <a:lvl4pPr marL="572070" indent="0">
              <a:buNone/>
              <a:defRPr sz="400"/>
            </a:lvl4pPr>
            <a:lvl5pPr marL="762760" indent="0">
              <a:buNone/>
              <a:defRPr sz="400"/>
            </a:lvl5pPr>
            <a:lvl6pPr marL="953450" indent="0">
              <a:buNone/>
              <a:defRPr sz="400"/>
            </a:lvl6pPr>
            <a:lvl7pPr marL="1144140" indent="0">
              <a:buNone/>
              <a:defRPr sz="400"/>
            </a:lvl7pPr>
            <a:lvl8pPr marL="1334830" indent="0">
              <a:buNone/>
              <a:defRPr sz="400"/>
            </a:lvl8pPr>
            <a:lvl9pPr marL="15255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7" y="2400300"/>
            <a:ext cx="1645920" cy="283369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7" y="306387"/>
            <a:ext cx="1645920" cy="2057400"/>
          </a:xfrm>
        </p:spPr>
        <p:txBody>
          <a:bodyPr/>
          <a:lstStyle>
            <a:lvl1pPr marL="0" indent="0">
              <a:buNone/>
              <a:defRPr sz="1300"/>
            </a:lvl1pPr>
            <a:lvl2pPr marL="190690" indent="0">
              <a:buNone/>
              <a:defRPr sz="1200"/>
            </a:lvl2pPr>
            <a:lvl3pPr marL="381380" indent="0">
              <a:buNone/>
              <a:defRPr sz="1000"/>
            </a:lvl3pPr>
            <a:lvl4pPr marL="572070" indent="0">
              <a:buNone/>
              <a:defRPr sz="800"/>
            </a:lvl4pPr>
            <a:lvl5pPr marL="762760" indent="0">
              <a:buNone/>
              <a:defRPr sz="800"/>
            </a:lvl5pPr>
            <a:lvl6pPr marL="953450" indent="0">
              <a:buNone/>
              <a:defRPr sz="800"/>
            </a:lvl6pPr>
            <a:lvl7pPr marL="1144140" indent="0">
              <a:buNone/>
              <a:defRPr sz="800"/>
            </a:lvl7pPr>
            <a:lvl8pPr marL="1334830" indent="0">
              <a:buNone/>
              <a:defRPr sz="800"/>
            </a:lvl8pPr>
            <a:lvl9pPr marL="152552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7" y="2683670"/>
            <a:ext cx="1645920" cy="402431"/>
          </a:xfrm>
        </p:spPr>
        <p:txBody>
          <a:bodyPr/>
          <a:lstStyle>
            <a:lvl1pPr marL="0" indent="0">
              <a:buNone/>
              <a:defRPr sz="600"/>
            </a:lvl1pPr>
            <a:lvl2pPr marL="190690" indent="0">
              <a:buNone/>
              <a:defRPr sz="500"/>
            </a:lvl2pPr>
            <a:lvl3pPr marL="381380" indent="0">
              <a:buNone/>
              <a:defRPr sz="400"/>
            </a:lvl3pPr>
            <a:lvl4pPr marL="572070" indent="0">
              <a:buNone/>
              <a:defRPr sz="400"/>
            </a:lvl4pPr>
            <a:lvl5pPr marL="762760" indent="0">
              <a:buNone/>
              <a:defRPr sz="400"/>
            </a:lvl5pPr>
            <a:lvl6pPr marL="953450" indent="0">
              <a:buNone/>
              <a:defRPr sz="400"/>
            </a:lvl6pPr>
            <a:lvl7pPr marL="1144140" indent="0">
              <a:buNone/>
              <a:defRPr sz="400"/>
            </a:lvl7pPr>
            <a:lvl8pPr marL="1334830" indent="0">
              <a:buNone/>
              <a:defRPr sz="400"/>
            </a:lvl8pPr>
            <a:lvl9pPr marL="15255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37319"/>
            <a:ext cx="2468880" cy="571500"/>
          </a:xfrm>
          <a:prstGeom prst="rect">
            <a:avLst/>
          </a:prstGeom>
        </p:spPr>
        <p:txBody>
          <a:bodyPr vert="horz" lIns="38138" tIns="19069" rIns="38138" bIns="1906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800101"/>
            <a:ext cx="2468880" cy="2262982"/>
          </a:xfrm>
          <a:prstGeom prst="rect">
            <a:avLst/>
          </a:prstGeom>
        </p:spPr>
        <p:txBody>
          <a:bodyPr vert="horz" lIns="38138" tIns="19069" rIns="38138" bIns="1906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3178177"/>
            <a:ext cx="640080" cy="182562"/>
          </a:xfrm>
          <a:prstGeom prst="rect">
            <a:avLst/>
          </a:prstGeom>
        </p:spPr>
        <p:txBody>
          <a:bodyPr vert="horz" lIns="38138" tIns="19069" rIns="38138" bIns="1906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1E0B-0E76-4265-9619-7EE30BCD6EBA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3178177"/>
            <a:ext cx="868680" cy="182562"/>
          </a:xfrm>
          <a:prstGeom prst="rect">
            <a:avLst/>
          </a:prstGeom>
        </p:spPr>
        <p:txBody>
          <a:bodyPr vert="horz" lIns="38138" tIns="19069" rIns="38138" bIns="1906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3178177"/>
            <a:ext cx="640080" cy="182562"/>
          </a:xfrm>
          <a:prstGeom prst="rect">
            <a:avLst/>
          </a:prstGeom>
        </p:spPr>
        <p:txBody>
          <a:bodyPr vert="horz" lIns="38138" tIns="19069" rIns="38138" bIns="1906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1380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017" indent="-143017" algn="l" defTabSz="38138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9871" indent="-119181" algn="l" defTabSz="38138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7672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67415" indent="-95345" algn="l" defTabSz="38138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58105" indent="-95345" algn="l" defTabSz="38138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879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948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017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86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9069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8138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7207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6276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5345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14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3483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52552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>
          <a:xfrm>
            <a:off x="34422" y="162933"/>
            <a:ext cx="2667000" cy="3067032"/>
          </a:xfrm>
          <a:prstGeom prst="rect">
            <a:avLst/>
          </a:prstGeom>
        </p:spPr>
        <p:txBody>
          <a:bodyPr wrap="square" lIns="38138" tIns="19069" rIns="38138" bIns="19069">
            <a:spAutoFit/>
          </a:bodyPr>
          <a:lstStyle/>
          <a:p>
            <a:pPr marL="143017" indent="-143017">
              <a:spcBef>
                <a:spcPct val="200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0;</a:t>
            </a:r>
            <a:r>
              <a:rPr lang="en-US" altLang="en-US" sz="2400" i="1" dirty="0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 set up */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017" indent="-143017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</a:t>
            </a:r>
          </a:p>
          <a:p>
            <a:pPr marL="143017" indent="-143017">
              <a:spcBef>
                <a:spcPct val="20000"/>
              </a:spcBef>
            </a:pP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&lt; N) {</a:t>
            </a:r>
          </a:p>
          <a:p>
            <a:pPr marL="143017" indent="-143017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= a + 2; </a:t>
            </a:r>
          </a:p>
          <a:p>
            <a:pPr marL="143017" indent="-143017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 = i + 3;</a:t>
            </a:r>
          </a:p>
          <a:p>
            <a:pPr marL="143017" indent="-143017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 = a + c;</a:t>
            </a:r>
          </a:p>
          <a:p>
            <a:pPr marL="143017" indent="-143017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22" y="114300"/>
            <a:ext cx="2667000" cy="32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Puri, Puneesh</cp:lastModifiedBy>
  <cp:revision>21</cp:revision>
  <dcterms:created xsi:type="dcterms:W3CDTF">2013-03-31T00:06:31Z</dcterms:created>
  <dcterms:modified xsi:type="dcterms:W3CDTF">2016-10-07T03:54:14Z</dcterms:modified>
</cp:coreProperties>
</file>