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4630400" cy="6858000"/>
  <p:notesSz cx="6400800" cy="6858000"/>
  <p:defaultTextStyle>
    <a:defPPr>
      <a:defRPr lang="en-US"/>
    </a:defPPr>
    <a:lvl1pPr marL="0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5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7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0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1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6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9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344091"/>
          </a:xfrm>
          <a:prstGeom prst="rect">
            <a:avLst/>
          </a:prstGeom>
        </p:spPr>
        <p:txBody>
          <a:bodyPr vert="horz" lIns="75758" tIns="37879" rIns="75758" bIns="37879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344091"/>
          </a:xfrm>
          <a:prstGeom prst="rect">
            <a:avLst/>
          </a:prstGeom>
        </p:spPr>
        <p:txBody>
          <a:bodyPr vert="horz" lIns="75758" tIns="37879" rIns="75758" bIns="37879" rtlCol="0"/>
          <a:lstStyle>
            <a:lvl1pPr algn="r">
              <a:defRPr sz="1000"/>
            </a:lvl1pPr>
          </a:lstStyle>
          <a:p>
            <a:fld id="{47EA5B7B-BD7B-4C78-B3E7-6C6D93938BA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857250"/>
            <a:ext cx="49371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5758" tIns="37879" rIns="75758" bIns="378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3300412"/>
            <a:ext cx="5120640" cy="2700338"/>
          </a:xfrm>
          <a:prstGeom prst="rect">
            <a:avLst/>
          </a:prstGeom>
        </p:spPr>
        <p:txBody>
          <a:bodyPr vert="horz" lIns="75758" tIns="37879" rIns="75758" bIns="378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2773680" cy="344090"/>
          </a:xfrm>
          <a:prstGeom prst="rect">
            <a:avLst/>
          </a:prstGeom>
        </p:spPr>
        <p:txBody>
          <a:bodyPr vert="horz" lIns="75758" tIns="37879" rIns="75758" bIns="37879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6513910"/>
            <a:ext cx="2773680" cy="344090"/>
          </a:xfrm>
          <a:prstGeom prst="rect">
            <a:avLst/>
          </a:prstGeom>
        </p:spPr>
        <p:txBody>
          <a:bodyPr vert="horz" lIns="75758" tIns="37879" rIns="75758" bIns="37879" rtlCol="0" anchor="b"/>
          <a:lstStyle>
            <a:lvl1pPr algn="r">
              <a:defRPr sz="1000"/>
            </a:lvl1pPr>
          </a:lstStyle>
          <a:p>
            <a:fld id="{4A6519F8-91C4-44FE-B0DA-0AB043B7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5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7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0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1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6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9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857250"/>
            <a:ext cx="49371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19F8-91C4-44FE-B0DA-0AB043B741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1709741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4589466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1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7" y="365128"/>
            <a:ext cx="1261872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2505075"/>
            <a:ext cx="61893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7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8"/>
            <a:ext cx="74066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7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7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8"/>
            <a:ext cx="74066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7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1" y="365128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1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1" y="6356353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3179-99A6-4DE6-95AF-5805621C1B8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1" y="6356353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1" y="6356353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3774557" y="1228413"/>
            <a:ext cx="73328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812561" y="2688923"/>
            <a:ext cx="7294823" cy="157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74553" y="4137565"/>
            <a:ext cx="73091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12111" y="5492352"/>
            <a:ext cx="7285070" cy="22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121990" y="146421"/>
            <a:ext cx="73657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High level specification of  hardware design</a:t>
            </a:r>
          </a:p>
          <a:p>
            <a:pPr algn="ctr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(in C, C++, System C)</a:t>
            </a: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119814" y="5863559"/>
            <a:ext cx="737006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in hardware description language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VHDL, Verilog)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442119" y="1422296"/>
            <a:ext cx="6725461" cy="3860442"/>
          </a:xfrm>
          <a:prstGeom prst="roundRect">
            <a:avLst/>
          </a:prstGeom>
          <a:solidFill>
            <a:schemeClr val="accent1">
              <a:alpha val="33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1174382" y="1664044"/>
            <a:ext cx="5260935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&amp; Simple Scheduling Transformations 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1144170" y="3201669"/>
            <a:ext cx="5321359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pipelining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1145177" y="4362076"/>
            <a:ext cx="5319345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Synthesis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804846" y="2495038"/>
            <a:ext cx="0" cy="7066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>
            <a:off x="3804846" y="3663331"/>
            <a:ext cx="0" cy="6987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-1032441" y="3053551"/>
            <a:ext cx="360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Synthesis Tool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3804849" y="977417"/>
            <a:ext cx="1" cy="6866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>
            <a:off x="3804623" y="5183294"/>
            <a:ext cx="446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 bwMode="auto">
          <a:xfrm>
            <a:off x="8039565" y="1422298"/>
            <a:ext cx="6305023" cy="3860440"/>
          </a:xfrm>
          <a:prstGeom prst="roundRect">
            <a:avLst/>
          </a:prstGeom>
          <a:solidFill>
            <a:schemeClr val="accent6">
              <a:lumMod val="75000"/>
              <a:alpha val="33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8476917" y="1914217"/>
            <a:ext cx="5260935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Checker (SEC)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466714" y="3061682"/>
            <a:ext cx="5281332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Pipeline Approach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(SEC + Theorem Proving)</a:t>
            </a: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447712" y="4382459"/>
            <a:ext cx="5319345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Checker (SEC)</a:t>
            </a:r>
          </a:p>
        </p:txBody>
      </p:sp>
      <p:cxnSp>
        <p:nvCxnSpPr>
          <p:cNvPr id="61" name="Straight Arrow Connector 60"/>
          <p:cNvCxnSpPr>
            <a:stCxn id="58" idx="2"/>
            <a:endCxn id="59" idx="0"/>
          </p:cNvCxnSpPr>
          <p:nvPr/>
        </p:nvCxnSpPr>
        <p:spPr bwMode="auto">
          <a:xfrm flipH="1">
            <a:off x="11107384" y="2375878"/>
            <a:ext cx="1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 bwMode="auto">
          <a:xfrm>
            <a:off x="11107384" y="3892675"/>
            <a:ext cx="1" cy="489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12220591" y="2970833"/>
            <a:ext cx="360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Framework</a:t>
            </a:r>
          </a:p>
        </p:txBody>
      </p:sp>
      <p:cxnSp>
        <p:nvCxnSpPr>
          <p:cNvPr id="64" name="Straight Arrow Connector 63"/>
          <p:cNvCxnSpPr>
            <a:endCxn id="58" idx="0"/>
          </p:cNvCxnSpPr>
          <p:nvPr/>
        </p:nvCxnSpPr>
        <p:spPr bwMode="auto">
          <a:xfrm>
            <a:off x="11107384" y="1212692"/>
            <a:ext cx="1" cy="701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2"/>
          </p:cNvCxnSpPr>
          <p:nvPr/>
        </p:nvCxnSpPr>
        <p:spPr bwMode="auto">
          <a:xfrm flipH="1">
            <a:off x="11107384" y="4844124"/>
            <a:ext cx="1" cy="6835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67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22</cp:revision>
  <cp:lastPrinted>2016-09-11T12:21:35Z</cp:lastPrinted>
  <dcterms:created xsi:type="dcterms:W3CDTF">2016-09-11T12:11:39Z</dcterms:created>
  <dcterms:modified xsi:type="dcterms:W3CDTF">2016-09-11T16:52:19Z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b5711b60-ef53-4400-99cd-33490d83cb39</vt:lpwstr>
  </property>
  <property fmtid="{D5CDD505-2E9C-101B-9397-08002B2CF9AE}" pid="3" name="CTP_TimeStamp">
    <vt:lpwstr>2016-09-11 16:52:11Z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