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778875" cy="4937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5" userDrawn="1">
          <p15:clr>
            <a:srgbClr val="A4A3A4"/>
          </p15:clr>
        </p15:guide>
        <p15:guide id="2" pos="2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0" y="750"/>
      </p:cViewPr>
      <p:guideLst>
        <p:guide orient="horz" pos="1555"/>
        <p:guide pos="2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0B7E-7129-4E1A-9407-5C899B9B4D0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D54B-00A2-4F1B-BFCD-04239150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CB3CBB-80B2-4B58-8495-D620BC9144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533710"/>
            <a:ext cx="7462043" cy="105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832" y="2797704"/>
            <a:ext cx="6145212" cy="1261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4685" y="197717"/>
            <a:ext cx="1975247" cy="4212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945" y="197717"/>
            <a:ext cx="5779426" cy="4212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1" y="3172561"/>
            <a:ext cx="7462043" cy="9805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1" y="2092565"/>
            <a:ext cx="7462043" cy="1079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44" y="1151997"/>
            <a:ext cx="3877336" cy="325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595" y="1151997"/>
            <a:ext cx="3877336" cy="325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5" y="1105140"/>
            <a:ext cx="3878862" cy="4605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5" y="1565709"/>
            <a:ext cx="3878862" cy="2844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9549" y="1105140"/>
            <a:ext cx="3880385" cy="4605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9549" y="1565709"/>
            <a:ext cx="3880385" cy="2844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48" y="196571"/>
            <a:ext cx="2888189" cy="8365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296" y="196575"/>
            <a:ext cx="4907636" cy="4213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48" y="1033143"/>
            <a:ext cx="2888189" cy="33771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1" y="3455988"/>
            <a:ext cx="5267325" cy="407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0721" y="441145"/>
            <a:ext cx="5267325" cy="2962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721" y="3863987"/>
            <a:ext cx="5267325" cy="5794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44" y="197714"/>
            <a:ext cx="7900988" cy="8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1151997"/>
            <a:ext cx="7900988" cy="325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944" y="4575987"/>
            <a:ext cx="2048404" cy="262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8BA-F8D5-4760-A412-43128239293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9449" y="4575987"/>
            <a:ext cx="2779977" cy="262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1527" y="4575987"/>
            <a:ext cx="2048404" cy="262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74637" y="407151"/>
            <a:ext cx="4419600" cy="2128504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98946" y="1535513"/>
            <a:ext cx="2640980" cy="87659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98950" y="471074"/>
            <a:ext cx="1298109" cy="87659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60" name="Straight Arrow Connector 59"/>
          <p:cNvCxnSpPr>
            <a:stCxn id="99" idx="2"/>
            <a:endCxn id="90" idx="0"/>
          </p:cNvCxnSpPr>
          <p:nvPr/>
        </p:nvCxnSpPr>
        <p:spPr>
          <a:xfrm>
            <a:off x="1126030" y="1209028"/>
            <a:ext cx="0" cy="4481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0" idx="3"/>
            <a:endCxn id="97" idx="1"/>
          </p:cNvCxnSpPr>
          <p:nvPr/>
        </p:nvCxnSpPr>
        <p:spPr>
          <a:xfrm>
            <a:off x="1528842" y="1971257"/>
            <a:ext cx="5648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4"/>
          <p:cNvSpPr txBox="1">
            <a:spLocks noChangeArrowheads="1"/>
          </p:cNvSpPr>
          <p:nvPr/>
        </p:nvSpPr>
        <p:spPr bwMode="auto">
          <a:xfrm>
            <a:off x="3157315" y="432323"/>
            <a:ext cx="15369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Prologue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23221" y="1657219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093732" y="1657219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3221" y="580945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65816" y="2533656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65816" y="3304282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265816" y="4125230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10" name="Straight Arrow Connector 109"/>
          <p:cNvCxnSpPr>
            <a:stCxn id="106" idx="2"/>
            <a:endCxn id="107" idx="0"/>
          </p:cNvCxnSpPr>
          <p:nvPr/>
        </p:nvCxnSpPr>
        <p:spPr>
          <a:xfrm>
            <a:off x="5609433" y="3086788"/>
            <a:ext cx="0" cy="217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7" idx="2"/>
            <a:endCxn id="108" idx="0"/>
          </p:cNvCxnSpPr>
          <p:nvPr/>
        </p:nvCxnSpPr>
        <p:spPr>
          <a:xfrm>
            <a:off x="5609433" y="3857414"/>
            <a:ext cx="0" cy="2678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981506" y="2352021"/>
            <a:ext cx="3505200" cy="16002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81506" y="4068762"/>
            <a:ext cx="3505200" cy="6858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458247" y="2316162"/>
            <a:ext cx="197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scheduling steps from Sequential CCDFG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77851" y="4058964"/>
            <a:ext cx="194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(m- I ) steps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3240" y="2849562"/>
            <a:ext cx="3857909" cy="76871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3" name="Straight Arrow Connector 22"/>
          <p:cNvCxnSpPr>
            <a:stCxn id="25" idx="3"/>
            <a:endCxn id="26" idx="1"/>
          </p:cNvCxnSpPr>
          <p:nvPr/>
        </p:nvCxnSpPr>
        <p:spPr>
          <a:xfrm>
            <a:off x="1507829" y="3238418"/>
            <a:ext cx="5069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27" idx="1"/>
          </p:cNvCxnSpPr>
          <p:nvPr/>
        </p:nvCxnSpPr>
        <p:spPr>
          <a:xfrm>
            <a:off x="2778404" y="3238418"/>
            <a:ext cx="53180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4233" y="2963031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14812" y="2963031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10212" y="2963031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0" name="Shape 104"/>
          <p:cNvCxnSpPr>
            <a:stCxn id="97" idx="2"/>
            <a:endCxn id="25" idx="0"/>
          </p:cNvCxnSpPr>
          <p:nvPr/>
        </p:nvCxnSpPr>
        <p:spPr>
          <a:xfrm rot="5400000">
            <a:off x="1472425" y="1938906"/>
            <a:ext cx="677729" cy="13705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639" y="2697469"/>
            <a:ext cx="4419601" cy="1137904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27636" y="139436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27636" y="935940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27636" y="1706566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81506" y="69011"/>
            <a:ext cx="3505200" cy="222595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41951" y="351078"/>
            <a:ext cx="1774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 of sequential CCDFG</a:t>
            </a:r>
          </a:p>
        </p:txBody>
      </p:sp>
      <p:cxnSp>
        <p:nvCxnSpPr>
          <p:cNvPr id="45" name="Straight Arrow Connector 44"/>
          <p:cNvCxnSpPr>
            <a:stCxn id="37" idx="2"/>
            <a:endCxn id="106" idx="0"/>
          </p:cNvCxnSpPr>
          <p:nvPr/>
        </p:nvCxnSpPr>
        <p:spPr>
          <a:xfrm>
            <a:off x="5609432" y="2257347"/>
            <a:ext cx="1" cy="276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37" idx="0"/>
          </p:cNvCxnSpPr>
          <p:nvPr/>
        </p:nvCxnSpPr>
        <p:spPr>
          <a:xfrm>
            <a:off x="5609432" y="1486721"/>
            <a:ext cx="0" cy="2198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36" idx="0"/>
          </p:cNvCxnSpPr>
          <p:nvPr/>
        </p:nvCxnSpPr>
        <p:spPr>
          <a:xfrm>
            <a:off x="5609432" y="690217"/>
            <a:ext cx="0" cy="2457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9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Puri, Puneesh</cp:lastModifiedBy>
  <cp:revision>13</cp:revision>
  <dcterms:created xsi:type="dcterms:W3CDTF">2014-04-04T17:13:58Z</dcterms:created>
  <dcterms:modified xsi:type="dcterms:W3CDTF">2016-10-06T05:50:20Z</dcterms:modified>
</cp:coreProperties>
</file>