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0515600" cy="9144000"/>
  <p:notesSz cx="8686800" cy="10058400"/>
  <p:defaultTextStyle>
    <a:defPPr>
      <a:defRPr lang="en-US"/>
    </a:defPPr>
    <a:lvl1pPr marL="0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50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03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054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406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756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108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459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0810" algn="l" defTabSz="872703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0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96484"/>
            <a:ext cx="8938260" cy="3183467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4802717"/>
            <a:ext cx="7886700" cy="2207683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486834"/>
            <a:ext cx="226742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486834"/>
            <a:ext cx="667083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2279653"/>
            <a:ext cx="9069705" cy="3803649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6119286"/>
            <a:ext cx="9069705" cy="2000249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2434167"/>
            <a:ext cx="446913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2434167"/>
            <a:ext cx="446913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86836"/>
            <a:ext cx="906970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2241551"/>
            <a:ext cx="4448591" cy="109854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3340100"/>
            <a:ext cx="44485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2241551"/>
            <a:ext cx="4470500" cy="109854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3340100"/>
            <a:ext cx="447050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609600"/>
            <a:ext cx="3391555" cy="21336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1316569"/>
            <a:ext cx="5323523" cy="6498167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743200"/>
            <a:ext cx="3391555" cy="508211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609600"/>
            <a:ext cx="3391555" cy="21336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1316569"/>
            <a:ext cx="5323523" cy="6498167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743200"/>
            <a:ext cx="3391555" cy="508211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486836"/>
            <a:ext cx="906970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434167"/>
            <a:ext cx="906970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8475136"/>
            <a:ext cx="23660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4B36-B0C5-4D37-9D2B-C75659C77BA0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8475136"/>
            <a:ext cx="354901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8475136"/>
            <a:ext cx="23660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23" y="137719"/>
            <a:ext cx="2838546" cy="2070439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succinct primitives which are essential for pipelining algorithms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259" y="137719"/>
            <a:ext cx="3411004" cy="2070439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571" dirty="0"/>
              <a:t>Prove that execution before and after each primitive is same using a mechanical theorem prover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8329" y="137719"/>
            <a:ext cx="3455982" cy="2070439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571" dirty="0"/>
              <a:t>Identify loop dependencies, data hazards(RAW/WAR) and </a:t>
            </a:r>
            <a:r>
              <a:rPr lang="en-US" sz="2571" dirty="0" err="1"/>
              <a:t>cond</a:t>
            </a:r>
            <a:r>
              <a:rPr lang="en-US" sz="2571" dirty="0"/>
              <a:t>/</a:t>
            </a:r>
            <a:r>
              <a:rPr lang="en-US" sz="2571" dirty="0" err="1"/>
              <a:t>uncond</a:t>
            </a:r>
            <a:r>
              <a:rPr lang="en-US" sz="2571" dirty="0"/>
              <a:t> branches statically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9397" y="2538207"/>
            <a:ext cx="3373851" cy="2070439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571" dirty="0"/>
              <a:t>Create the loop pipelining algorithm using primitives. Maintain data and control dependencies.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8329" y="6896782"/>
            <a:ext cx="3455982" cy="2070439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an invariant that links the </a:t>
            </a:r>
            <a:r>
              <a:rPr lang="en-US" sz="25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backedge</a:t>
            </a:r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sequential structure with </a:t>
            </a:r>
            <a:r>
              <a:rPr lang="en-US" sz="25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backedge</a:t>
            </a:r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pipelined loop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99397" y="4922038"/>
            <a:ext cx="3373851" cy="1674817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Certify that well-formed conditions are maintained for each application of primitive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6993" y="7094593"/>
            <a:ext cx="3411004" cy="1674817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algorithm end-to-end using our invariant, certified primitives and other components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90" y="7094593"/>
            <a:ext cx="2838546" cy="1674817"/>
          </a:xfrm>
          <a:prstGeom prst="rect">
            <a:avLst/>
          </a:prstGeom>
          <a:solidFill>
            <a:schemeClr val="accent1">
              <a:alpha val="33000"/>
            </a:schemeClr>
          </a:solidFill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robustness and scalability of algorithm using industrial designs</a:t>
            </a: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2899969" y="1172937"/>
            <a:ext cx="33829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6649263" y="1172937"/>
            <a:ext cx="30906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8686322" y="2208158"/>
            <a:ext cx="1" cy="3300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0"/>
          </p:cNvCxnSpPr>
          <p:nvPr/>
        </p:nvCxnSpPr>
        <p:spPr>
          <a:xfrm flipH="1">
            <a:off x="8686322" y="6596855"/>
            <a:ext cx="1" cy="299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12" idx="3"/>
          </p:cNvCxnSpPr>
          <p:nvPr/>
        </p:nvCxnSpPr>
        <p:spPr>
          <a:xfrm flipH="1">
            <a:off x="6627997" y="7932000"/>
            <a:ext cx="3303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3" idx="3"/>
          </p:cNvCxnSpPr>
          <p:nvPr/>
        </p:nvCxnSpPr>
        <p:spPr>
          <a:xfrm flipH="1">
            <a:off x="2889338" y="7932000"/>
            <a:ext cx="3276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8686321" y="4608644"/>
            <a:ext cx="0" cy="3133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orizontal Scroll 26"/>
          <p:cNvSpPr/>
          <p:nvPr/>
        </p:nvSpPr>
        <p:spPr>
          <a:xfrm>
            <a:off x="604477" y="3134800"/>
            <a:ext cx="5267564" cy="2999773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66" tIns="58783" rIns="117566" bIns="58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6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pipelining algorithm</a:t>
            </a:r>
          </a:p>
          <a:p>
            <a:pPr algn="ctr"/>
            <a:endParaRPr lang="en-US" sz="3086" dirty="0"/>
          </a:p>
        </p:txBody>
      </p:sp>
    </p:spTree>
    <p:extLst>
      <p:ext uri="{BB962C8B-B14F-4D97-AF65-F5344CB8AC3E}">
        <p14:creationId xmlns:p14="http://schemas.microsoft.com/office/powerpoint/2010/main" val="307320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CTPClassification=:VisualMarkings=, CTPClassification=CTP_PUBLIC:VisualMarkings=</cp:keywords>
  <cp:lastModifiedBy>Puri, Disha</cp:lastModifiedBy>
  <cp:revision>37</cp:revision>
  <cp:lastPrinted>2016-10-05T15:04:23Z</cp:lastPrinted>
  <dcterms:created xsi:type="dcterms:W3CDTF">2016-09-11T14:05:58Z</dcterms:created>
  <dcterms:modified xsi:type="dcterms:W3CDTF">2016-10-05T15:04:39Z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3f840bc3-b218-460d-b888-5a41ca91684a</vt:lpwstr>
  </property>
  <property fmtid="{D5CDD505-2E9C-101B-9397-08002B2CF9AE}" pid="3" name="CTP_TimeStamp">
    <vt:lpwstr>2016-10-05 15:04:38Z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