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8229600" cy="5486400"/>
  <p:notesSz cx="7315200" cy="9601200"/>
  <p:defaultTextStyle>
    <a:defPPr>
      <a:defRPr lang="en-US"/>
    </a:defPPr>
    <a:lvl1pPr marL="0" algn="l" defTabSz="724158" rtl="0" eaLnBrk="1" latinLnBrk="0" hangingPunct="1">
      <a:defRPr sz="1425" kern="1200">
        <a:solidFill>
          <a:schemeClr val="tx1"/>
        </a:solidFill>
        <a:latin typeface="+mn-lt"/>
        <a:ea typeface="+mn-ea"/>
        <a:cs typeface="+mn-cs"/>
      </a:defRPr>
    </a:lvl1pPr>
    <a:lvl2pPr marL="362079" algn="l" defTabSz="724158" rtl="0" eaLnBrk="1" latinLnBrk="0" hangingPunct="1">
      <a:defRPr sz="1425" kern="1200">
        <a:solidFill>
          <a:schemeClr val="tx1"/>
        </a:solidFill>
        <a:latin typeface="+mn-lt"/>
        <a:ea typeface="+mn-ea"/>
        <a:cs typeface="+mn-cs"/>
      </a:defRPr>
    </a:lvl2pPr>
    <a:lvl3pPr marL="724158" algn="l" defTabSz="724158" rtl="0" eaLnBrk="1" latinLnBrk="0" hangingPunct="1">
      <a:defRPr sz="1425" kern="1200">
        <a:solidFill>
          <a:schemeClr val="tx1"/>
        </a:solidFill>
        <a:latin typeface="+mn-lt"/>
        <a:ea typeface="+mn-ea"/>
        <a:cs typeface="+mn-cs"/>
      </a:defRPr>
    </a:lvl3pPr>
    <a:lvl4pPr marL="1086238" algn="l" defTabSz="724158" rtl="0" eaLnBrk="1" latinLnBrk="0" hangingPunct="1">
      <a:defRPr sz="1425" kern="1200">
        <a:solidFill>
          <a:schemeClr val="tx1"/>
        </a:solidFill>
        <a:latin typeface="+mn-lt"/>
        <a:ea typeface="+mn-ea"/>
        <a:cs typeface="+mn-cs"/>
      </a:defRPr>
    </a:lvl4pPr>
    <a:lvl5pPr marL="1448316" algn="l" defTabSz="724158" rtl="0" eaLnBrk="1" latinLnBrk="0" hangingPunct="1">
      <a:defRPr sz="1425" kern="1200">
        <a:solidFill>
          <a:schemeClr val="tx1"/>
        </a:solidFill>
        <a:latin typeface="+mn-lt"/>
        <a:ea typeface="+mn-ea"/>
        <a:cs typeface="+mn-cs"/>
      </a:defRPr>
    </a:lvl5pPr>
    <a:lvl6pPr marL="1810396" algn="l" defTabSz="724158" rtl="0" eaLnBrk="1" latinLnBrk="0" hangingPunct="1">
      <a:defRPr sz="1425" kern="1200">
        <a:solidFill>
          <a:schemeClr val="tx1"/>
        </a:solidFill>
        <a:latin typeface="+mn-lt"/>
        <a:ea typeface="+mn-ea"/>
        <a:cs typeface="+mn-cs"/>
      </a:defRPr>
    </a:lvl6pPr>
    <a:lvl7pPr marL="2172476" algn="l" defTabSz="724158" rtl="0" eaLnBrk="1" latinLnBrk="0" hangingPunct="1">
      <a:defRPr sz="1425" kern="1200">
        <a:solidFill>
          <a:schemeClr val="tx1"/>
        </a:solidFill>
        <a:latin typeface="+mn-lt"/>
        <a:ea typeface="+mn-ea"/>
        <a:cs typeface="+mn-cs"/>
      </a:defRPr>
    </a:lvl7pPr>
    <a:lvl8pPr marL="2534554" algn="l" defTabSz="724158" rtl="0" eaLnBrk="1" latinLnBrk="0" hangingPunct="1">
      <a:defRPr sz="1425" kern="1200">
        <a:solidFill>
          <a:schemeClr val="tx1"/>
        </a:solidFill>
        <a:latin typeface="+mn-lt"/>
        <a:ea typeface="+mn-ea"/>
        <a:cs typeface="+mn-cs"/>
      </a:defRPr>
    </a:lvl8pPr>
    <a:lvl9pPr marL="2896634" algn="l" defTabSz="724158" rtl="0" eaLnBrk="1" latinLnBrk="0" hangingPunct="1">
      <a:defRPr sz="14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897890"/>
            <a:ext cx="699516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881630"/>
            <a:ext cx="61722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5DE7-45E4-4D5A-9FA7-9EF43A7583BD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C1F5-47FA-44A8-A816-AB492358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5DE7-45E4-4D5A-9FA7-9EF43A7583BD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C1F5-47FA-44A8-A816-AB492358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1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292100"/>
            <a:ext cx="1774508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92100"/>
            <a:ext cx="5220653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5DE7-45E4-4D5A-9FA7-9EF43A7583BD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C1F5-47FA-44A8-A816-AB492358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5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5DE7-45E4-4D5A-9FA7-9EF43A7583BD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C1F5-47FA-44A8-A816-AB492358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367791"/>
            <a:ext cx="709803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671571"/>
            <a:ext cx="709803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5DE7-45E4-4D5A-9FA7-9EF43A7583BD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C1F5-47FA-44A8-A816-AB492358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9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460500"/>
            <a:ext cx="349758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460500"/>
            <a:ext cx="349758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5DE7-45E4-4D5A-9FA7-9EF43A7583BD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C1F5-47FA-44A8-A816-AB492358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3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92101"/>
            <a:ext cx="709803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344930"/>
            <a:ext cx="3481506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004060"/>
            <a:ext cx="3481506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344930"/>
            <a:ext cx="349865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004060"/>
            <a:ext cx="3498652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5DE7-45E4-4D5A-9FA7-9EF43A7583BD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C1F5-47FA-44A8-A816-AB492358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1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5DE7-45E4-4D5A-9FA7-9EF43A7583BD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C1F5-47FA-44A8-A816-AB492358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1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5DE7-45E4-4D5A-9FA7-9EF43A7583BD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C1F5-47FA-44A8-A816-AB492358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0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789941"/>
            <a:ext cx="416623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5DE7-45E4-4D5A-9FA7-9EF43A7583BD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C1F5-47FA-44A8-A816-AB492358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2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789941"/>
            <a:ext cx="416623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5DE7-45E4-4D5A-9FA7-9EF43A7583BD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C1F5-47FA-44A8-A816-AB492358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0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92101"/>
            <a:ext cx="709803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460500"/>
            <a:ext cx="709803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05DE7-45E4-4D5A-9FA7-9EF43A7583BD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085081"/>
            <a:ext cx="27774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1C1F5-47FA-44A8-A816-AB492358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6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164938" y="986238"/>
            <a:ext cx="3438059" cy="1452857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36725" tIns="18363" rIns="36725" bIns="18363">
            <a:spAutoFit/>
          </a:bodyPr>
          <a:lstStyle/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[0,Entry]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a',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[0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Entry] [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',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Z] }</a:t>
            </a:r>
          </a:p>
          <a:p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4615350" y="986237"/>
            <a:ext cx="3438144" cy="1483634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36725" tIns="18363" rIns="36725" bIns="18363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:= 0</a:t>
            </a:r>
          </a:p>
          <a:p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12" idx="2"/>
            <a:endCxn id="6" idx="0"/>
          </p:cNvCxnSpPr>
          <p:nvPr/>
        </p:nvCxnSpPr>
        <p:spPr>
          <a:xfrm>
            <a:off x="1883967" y="508195"/>
            <a:ext cx="0" cy="4780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03743" y="46529"/>
            <a:ext cx="1360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</a:p>
        </p:txBody>
      </p:sp>
      <p:cxnSp>
        <p:nvCxnSpPr>
          <p:cNvPr id="13" name="Straight Arrow Connector 12"/>
          <p:cNvCxnSpPr>
            <a:stCxn id="14" idx="2"/>
            <a:endCxn id="8" idx="0"/>
          </p:cNvCxnSpPr>
          <p:nvPr/>
        </p:nvCxnSpPr>
        <p:spPr>
          <a:xfrm flipH="1">
            <a:off x="6334423" y="508195"/>
            <a:ext cx="1" cy="4780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54199" y="46529"/>
            <a:ext cx="1360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</a:p>
        </p:txBody>
      </p:sp>
      <p:sp>
        <p:nvSpPr>
          <p:cNvPr id="15" name="TextBox 21"/>
          <p:cNvSpPr txBox="1">
            <a:spLocks noChangeArrowheads="1"/>
          </p:cNvSpPr>
          <p:nvPr/>
        </p:nvSpPr>
        <p:spPr bwMode="auto">
          <a:xfrm>
            <a:off x="164937" y="3724898"/>
            <a:ext cx="3438144" cy="1514412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36725" tIns="18363" rIns="36725" bIns="18363">
            <a:spAutoFit/>
          </a:bodyPr>
          <a:lstStyle/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[0,Entry]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a',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[0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Entry] [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',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Z] }</a:t>
            </a:r>
          </a:p>
          <a:p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4615393" y="3724899"/>
            <a:ext cx="3438144" cy="1452857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36725" tIns="18363" rIns="36725" bIns="18363">
            <a:spAutoFit/>
          </a:bodyPr>
          <a:lstStyle/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a'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i'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>
            <a:stCxn id="18" idx="2"/>
            <a:endCxn id="15" idx="0"/>
          </p:cNvCxnSpPr>
          <p:nvPr/>
        </p:nvCxnSpPr>
        <p:spPr>
          <a:xfrm flipH="1">
            <a:off x="1884010" y="3247582"/>
            <a:ext cx="1" cy="47731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14458" y="2785917"/>
            <a:ext cx="739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cxnSp>
        <p:nvCxnSpPr>
          <p:cNvPr id="19" name="Straight Arrow Connector 18"/>
          <p:cNvCxnSpPr>
            <a:stCxn id="20" idx="2"/>
            <a:endCxn id="16" idx="0"/>
          </p:cNvCxnSpPr>
          <p:nvPr/>
        </p:nvCxnSpPr>
        <p:spPr>
          <a:xfrm>
            <a:off x="6334465" y="3220984"/>
            <a:ext cx="0" cy="5039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75153" y="2759320"/>
            <a:ext cx="518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856317" y="1546471"/>
            <a:ext cx="505839" cy="36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856317" y="4300521"/>
            <a:ext cx="505839" cy="36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9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66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Puri, Disha</dc:creator>
  <cp:keywords>CTPClassification=CTP_PUBLIC:VisualMarkings=</cp:keywords>
  <cp:lastModifiedBy>Puri, Puneesh</cp:lastModifiedBy>
  <cp:revision>11</cp:revision>
  <cp:lastPrinted>2016-09-18T06:57:43Z</cp:lastPrinted>
  <dcterms:created xsi:type="dcterms:W3CDTF">2016-09-18T04:26:30Z</dcterms:created>
  <dcterms:modified xsi:type="dcterms:W3CDTF">2016-10-06T05:46:40Z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37cba902-84f3-4f0e-a5e5-f5075a962a89</vt:lpwstr>
  </property>
  <property fmtid="{D5CDD505-2E9C-101B-9397-08002B2CF9AE}" pid="3" name="CTP_TimeStamp">
    <vt:lpwstr>2016-09-18 12:02:24Z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