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0058400" cy="5943600"/>
  <p:notesSz cx="5486400" cy="9601200"/>
  <p:defaultTextStyle>
    <a:defPPr>
      <a:defRPr lang="en-US"/>
    </a:defPPr>
    <a:lvl1pPr marL="0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1pPr>
    <a:lvl2pPr marL="40599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2pPr>
    <a:lvl3pPr marL="811987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3pPr>
    <a:lvl4pPr marL="1217981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4pPr>
    <a:lvl5pPr marL="162397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5pPr>
    <a:lvl6pPr marL="2029968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2435962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2841955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3247949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377440" cy="481727"/>
          </a:xfrm>
          <a:prstGeom prst="rect">
            <a:avLst/>
          </a:prstGeom>
        </p:spPr>
        <p:txBody>
          <a:bodyPr vert="horz" lIns="74547" tIns="37274" rIns="74547" bIns="37274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107691" y="3"/>
            <a:ext cx="2377440" cy="481727"/>
          </a:xfrm>
          <a:prstGeom prst="rect">
            <a:avLst/>
          </a:prstGeom>
        </p:spPr>
        <p:txBody>
          <a:bodyPr vert="horz" lIns="74547" tIns="37274" rIns="74547" bIns="37274" rtlCol="0"/>
          <a:lstStyle>
            <a:lvl1pPr algn="r">
              <a:defRPr sz="1000"/>
            </a:lvl1pPr>
          </a:lstStyle>
          <a:p>
            <a:fld id="{630409D8-B118-4EAD-960C-2469C3D1CA4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1200150"/>
            <a:ext cx="54832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4547" tIns="37274" rIns="74547" bIns="372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8640" y="4620579"/>
            <a:ext cx="4389120" cy="3780473"/>
          </a:xfrm>
          <a:prstGeom prst="rect">
            <a:avLst/>
          </a:prstGeom>
        </p:spPr>
        <p:txBody>
          <a:bodyPr vert="horz" lIns="74547" tIns="37274" rIns="74547" bIns="3727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2377440" cy="481726"/>
          </a:xfrm>
          <a:prstGeom prst="rect">
            <a:avLst/>
          </a:prstGeom>
        </p:spPr>
        <p:txBody>
          <a:bodyPr vert="horz" lIns="74547" tIns="37274" rIns="74547" bIns="37274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07691" y="9119476"/>
            <a:ext cx="2377440" cy="481726"/>
          </a:xfrm>
          <a:prstGeom prst="rect">
            <a:avLst/>
          </a:prstGeom>
        </p:spPr>
        <p:txBody>
          <a:bodyPr vert="horz" lIns="74547" tIns="37274" rIns="74547" bIns="37274" rtlCol="0" anchor="b"/>
          <a:lstStyle>
            <a:lvl1pPr algn="r">
              <a:defRPr sz="1000"/>
            </a:lvl1pPr>
          </a:lstStyle>
          <a:p>
            <a:fld id="{B75B78F5-A1EB-4F80-A6E3-6099C42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1pPr>
    <a:lvl2pPr marL="405994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2pPr>
    <a:lvl3pPr marL="811987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3pPr>
    <a:lvl4pPr marL="1217981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4pPr>
    <a:lvl5pPr marL="1623974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5pPr>
    <a:lvl6pPr marL="2029968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6pPr>
    <a:lvl7pPr marL="2435962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7pPr>
    <a:lvl8pPr marL="2841955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8pPr>
    <a:lvl9pPr marL="3247949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88" y="1200150"/>
            <a:ext cx="5483225" cy="3240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2 possible ways a traditional verification works.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05701" indent="-232962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31848" indent="-18637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04586" indent="-18637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677326" indent="-18637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50065" indent="-18637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805" indent="-18637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95544" indent="-18637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168282" indent="-18637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629101-9434-490E-9F46-45FD0B560B12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26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72715"/>
            <a:ext cx="7543800" cy="2069253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121766"/>
            <a:ext cx="7543800" cy="1434994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16442"/>
            <a:ext cx="2168843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16442"/>
            <a:ext cx="6380798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9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7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81773"/>
            <a:ext cx="8675370" cy="247237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977535"/>
            <a:ext cx="8675370" cy="130016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82208"/>
            <a:ext cx="427482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82208"/>
            <a:ext cx="427482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16442"/>
            <a:ext cx="867537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457008"/>
            <a:ext cx="4255174" cy="71405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171065"/>
            <a:ext cx="4255174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457008"/>
            <a:ext cx="4276130" cy="71405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171065"/>
            <a:ext cx="4276130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96240"/>
            <a:ext cx="3244096" cy="138684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55769"/>
            <a:ext cx="5092065" cy="422380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83080"/>
            <a:ext cx="3244096" cy="3303376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96240"/>
            <a:ext cx="3244096" cy="138684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55769"/>
            <a:ext cx="5092065" cy="422380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83080"/>
            <a:ext cx="3244096" cy="3303376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16442"/>
            <a:ext cx="867537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82208"/>
            <a:ext cx="867537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508837"/>
            <a:ext cx="22631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0687-6052-432E-A28B-49A780DEE30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508837"/>
            <a:ext cx="33947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508837"/>
            <a:ext cx="22631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AADA-4DCD-407D-93DB-6FD7A3F9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 bwMode="auto">
          <a:xfrm>
            <a:off x="1671103" y="290491"/>
            <a:ext cx="5583356" cy="125532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2" name="TextBox 21"/>
          <p:cNvSpPr txBox="1">
            <a:spLocks noChangeArrowheads="1"/>
          </p:cNvSpPr>
          <p:nvPr/>
        </p:nvSpPr>
        <p:spPr bwMode="auto">
          <a:xfrm>
            <a:off x="2213488" y="636343"/>
            <a:ext cx="4316579" cy="4787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Loop Pipelining Transformation</a:t>
            </a:r>
          </a:p>
        </p:txBody>
      </p:sp>
      <p:sp>
        <p:nvSpPr>
          <p:cNvPr id="19474" name="TextBox 28"/>
          <p:cNvSpPr txBox="1">
            <a:spLocks noChangeArrowheads="1"/>
          </p:cNvSpPr>
          <p:nvPr/>
        </p:nvSpPr>
        <p:spPr bwMode="auto">
          <a:xfrm>
            <a:off x="43267" y="5109535"/>
            <a:ext cx="9936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Create a correct pipeline reference model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684211" y="3626176"/>
            <a:ext cx="1678507" cy="137523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77" name="TextBox 34"/>
          <p:cNvSpPr txBox="1">
            <a:spLocks noChangeArrowheads="1"/>
          </p:cNvSpPr>
          <p:nvPr/>
        </p:nvSpPr>
        <p:spPr bwMode="auto">
          <a:xfrm>
            <a:off x="5582728" y="3626176"/>
            <a:ext cx="1782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altLang="en-US" sz="2400" b="1" dirty="0">
              <a:pattFill prst="pct90">
                <a:fgClr>
                  <a:schemeClr val="accent6"/>
                </a:fgClr>
                <a:bgClr>
                  <a:schemeClr val="bg1"/>
                </a:bgClr>
              </a:patt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eft-Right Arrow 26"/>
          <p:cNvSpPr/>
          <p:nvPr/>
        </p:nvSpPr>
        <p:spPr>
          <a:xfrm rot="19481991">
            <a:off x="7369934" y="3582040"/>
            <a:ext cx="1260630" cy="1055801"/>
          </a:xfrm>
          <a:prstGeom prst="leftRightArrow">
            <a:avLst>
              <a:gd name="adj1" fmla="val 45239"/>
              <a:gd name="adj2" fmla="val 3833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</a:t>
            </a:r>
          </a:p>
        </p:txBody>
      </p:sp>
      <p:sp>
        <p:nvSpPr>
          <p:cNvPr id="30" name="Right Arrow 29"/>
          <p:cNvSpPr/>
          <p:nvPr/>
        </p:nvSpPr>
        <p:spPr bwMode="auto">
          <a:xfrm rot="5400000">
            <a:off x="1467862" y="2145322"/>
            <a:ext cx="2120966" cy="104748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cmpd="dbl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21"/>
          <p:cNvSpPr txBox="1">
            <a:spLocks noChangeArrowheads="1"/>
          </p:cNvSpPr>
          <p:nvPr/>
        </p:nvSpPr>
        <p:spPr bwMode="auto">
          <a:xfrm>
            <a:off x="2884402" y="2020197"/>
            <a:ext cx="1556025" cy="568552"/>
          </a:xfrm>
          <a:prstGeom prst="rect">
            <a:avLst/>
          </a:prstGeom>
          <a:noFill/>
          <a:ln cmpd="dbl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Pipeline parameters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635" y="5530132"/>
            <a:ext cx="72619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Compare using sequential equivalence checking (SEC)</a:t>
            </a:r>
          </a:p>
        </p:txBody>
      </p:sp>
      <p:sp>
        <p:nvSpPr>
          <p:cNvPr id="25644" name="TextBox 12"/>
          <p:cNvSpPr txBox="1">
            <a:spLocks noChangeArrowheads="1"/>
          </p:cNvSpPr>
          <p:nvPr/>
        </p:nvSpPr>
        <p:spPr bwMode="auto">
          <a:xfrm>
            <a:off x="476736" y="162918"/>
            <a:ext cx="874656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rot="16200000" flipH="1">
            <a:off x="539653" y="942166"/>
            <a:ext cx="5907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 bwMode="auto">
          <a:xfrm>
            <a:off x="365780" y="1219063"/>
            <a:ext cx="947069" cy="537171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67504" y="2356162"/>
            <a:ext cx="943620" cy="539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66642" y="3498807"/>
            <a:ext cx="945344" cy="537171"/>
          </a:xfrm>
          <a:prstGeom prst="rect">
            <a:avLst/>
          </a:prstGeom>
          <a:solidFill>
            <a:srgbClr val="FFDE7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rot="16200000" flipH="1">
            <a:off x="543102" y="3214527"/>
            <a:ext cx="5907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 rot="16200000" flipH="1">
            <a:off x="549080" y="2045120"/>
            <a:ext cx="5925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51" name="TextBox 13"/>
          <p:cNvSpPr txBox="1">
            <a:spLocks noChangeArrowheads="1"/>
          </p:cNvSpPr>
          <p:nvPr/>
        </p:nvSpPr>
        <p:spPr bwMode="auto">
          <a:xfrm>
            <a:off x="476736" y="4386858"/>
            <a:ext cx="1483018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cxnSp>
        <p:nvCxnSpPr>
          <p:cNvPr id="56" name="Elbow Connector 55"/>
          <p:cNvCxnSpPr>
            <a:stCxn id="52" idx="3"/>
            <a:endCxn id="50" idx="3"/>
          </p:cNvCxnSpPr>
          <p:nvPr/>
        </p:nvCxnSpPr>
        <p:spPr bwMode="auto">
          <a:xfrm flipV="1">
            <a:off x="1311986" y="1487649"/>
            <a:ext cx="863" cy="2279744"/>
          </a:xfrm>
          <a:prstGeom prst="bentConnector3">
            <a:avLst>
              <a:gd name="adj1" fmla="val 2658899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 flipH="1" flipV="1">
            <a:off x="361657" y="1468260"/>
            <a:ext cx="81078" cy="3165798"/>
          </a:xfrm>
          <a:prstGeom prst="bentConnector3">
            <a:avLst>
              <a:gd name="adj1" fmla="val -31011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 bwMode="auto">
          <a:xfrm>
            <a:off x="9389690" y="2155134"/>
            <a:ext cx="410570" cy="332271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734159" y="1374297"/>
            <a:ext cx="410570" cy="33596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734159" y="2155134"/>
            <a:ext cx="410570" cy="332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8734159" y="2983963"/>
            <a:ext cx="410570" cy="334117"/>
          </a:xfrm>
          <a:prstGeom prst="rect">
            <a:avLst/>
          </a:prstGeom>
          <a:solidFill>
            <a:srgbClr val="FFDE7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8042401" y="748523"/>
            <a:ext cx="410570" cy="332271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8047576" y="1374297"/>
            <a:ext cx="410570" cy="335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8047576" y="2155134"/>
            <a:ext cx="410570" cy="332271"/>
          </a:xfrm>
          <a:prstGeom prst="rect">
            <a:avLst/>
          </a:prstGeom>
          <a:solidFill>
            <a:srgbClr val="FFDE7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5629" name="TextBox 12"/>
          <p:cNvSpPr txBox="1">
            <a:spLocks noChangeArrowheads="1"/>
          </p:cNvSpPr>
          <p:nvPr/>
        </p:nvSpPr>
        <p:spPr bwMode="auto">
          <a:xfrm>
            <a:off x="7703838" y="85648"/>
            <a:ext cx="1087696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sp>
        <p:nvSpPr>
          <p:cNvPr id="25630" name="TextBox 13"/>
          <p:cNvSpPr txBox="1">
            <a:spLocks noChangeArrowheads="1"/>
          </p:cNvSpPr>
          <p:nvPr/>
        </p:nvSpPr>
        <p:spPr bwMode="auto">
          <a:xfrm>
            <a:off x="9172402" y="3248115"/>
            <a:ext cx="831418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16200000" flipH="1">
            <a:off x="8110964" y="602692"/>
            <a:ext cx="27689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8" idx="2"/>
          </p:cNvCxnSpPr>
          <p:nvPr/>
        </p:nvCxnSpPr>
        <p:spPr bwMode="auto">
          <a:xfrm rot="16200000" flipH="1">
            <a:off x="8099830" y="1228648"/>
            <a:ext cx="300889" cy="5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 bwMode="auto">
          <a:xfrm>
            <a:off x="8458147" y="1531203"/>
            <a:ext cx="276013" cy="0"/>
          </a:xfrm>
          <a:prstGeom prst="straightConnector1">
            <a:avLst/>
          </a:prstGeom>
          <a:ln w="38100" cap="flat">
            <a:solidFill>
              <a:schemeClr val="tx1"/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7873342" y="1309690"/>
            <a:ext cx="1490472" cy="472563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7840565" y="2049915"/>
            <a:ext cx="2147730" cy="5353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8458147" y="2310193"/>
            <a:ext cx="2760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 bwMode="auto">
          <a:xfrm>
            <a:off x="9144729" y="2310193"/>
            <a:ext cx="24496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98" idx="1"/>
          </p:cNvCxnSpPr>
          <p:nvPr/>
        </p:nvCxnSpPr>
        <p:spPr bwMode="auto">
          <a:xfrm>
            <a:off x="7386869" y="903582"/>
            <a:ext cx="655532" cy="1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 bwMode="auto">
          <a:xfrm rot="5400000">
            <a:off x="6118841" y="2191432"/>
            <a:ext cx="2558482" cy="8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>
            <a:off x="7378243" y="3474984"/>
            <a:ext cx="174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 rot="16200000" flipH="1">
            <a:off x="7752307" y="2978606"/>
            <a:ext cx="1009732" cy="5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7" idx="2"/>
          </p:cNvCxnSpPr>
          <p:nvPr/>
        </p:nvCxnSpPr>
        <p:spPr bwMode="auto">
          <a:xfrm rot="16200000" flipH="1">
            <a:off x="8856497" y="3399301"/>
            <a:ext cx="1624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 bwMode="auto">
          <a:xfrm>
            <a:off x="9106778" y="3471292"/>
            <a:ext cx="194935" cy="18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94" idx="2"/>
            <a:endCxn id="97" idx="0"/>
          </p:cNvCxnSpPr>
          <p:nvPr/>
        </p:nvCxnSpPr>
        <p:spPr>
          <a:xfrm rot="5400000">
            <a:off x="9018931" y="2407918"/>
            <a:ext cx="496559" cy="655532"/>
          </a:xfrm>
          <a:prstGeom prst="bentConnector3">
            <a:avLst>
              <a:gd name="adj1" fmla="val 330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5" idx="2"/>
            <a:endCxn id="100" idx="0"/>
          </p:cNvCxnSpPr>
          <p:nvPr/>
        </p:nvCxnSpPr>
        <p:spPr>
          <a:xfrm rot="5400000">
            <a:off x="8373715" y="1589406"/>
            <a:ext cx="444874" cy="686583"/>
          </a:xfrm>
          <a:prstGeom prst="bentConnector3">
            <a:avLst>
              <a:gd name="adj1" fmla="val 2827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auto">
          <a:xfrm rot="16200000" flipH="1">
            <a:off x="8297257" y="2027021"/>
            <a:ext cx="251049" cy="5176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>
            <a:off x="8408118" y="1913314"/>
            <a:ext cx="1312788" cy="12922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 bwMode="auto">
          <a:xfrm rot="16200000" flipH="1">
            <a:off x="9581642" y="2031516"/>
            <a:ext cx="249202" cy="1725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2696" y="3447467"/>
            <a:ext cx="3962516" cy="1700462"/>
            <a:chOff x="2285362" y="3447467"/>
            <a:chExt cx="3962516" cy="1700462"/>
          </a:xfrm>
        </p:grpSpPr>
        <p:sp>
          <p:nvSpPr>
            <p:cNvPr id="35" name="Right Arrow 34"/>
            <p:cNvSpPr/>
            <p:nvPr/>
          </p:nvSpPr>
          <p:spPr bwMode="auto">
            <a:xfrm>
              <a:off x="2285362" y="3447467"/>
              <a:ext cx="3962516" cy="1700462"/>
            </a:xfrm>
            <a:prstGeom prst="rightArrow">
              <a:avLst>
                <a:gd name="adj1" fmla="val 50000"/>
                <a:gd name="adj2" fmla="val 574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2381500" y="4031584"/>
              <a:ext cx="3394964" cy="592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Certified Pipelining Algorithm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2832984" y="3892887"/>
              <a:ext cx="1178836" cy="5260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24729" y="58030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012128" y="436311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1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55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29</cp:revision>
  <cp:lastPrinted>2016-10-05T16:41:33Z</cp:lastPrinted>
  <dcterms:created xsi:type="dcterms:W3CDTF">2016-09-10T14:48:53Z</dcterms:created>
  <dcterms:modified xsi:type="dcterms:W3CDTF">2016-10-05T16:41:40Z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d5fabda2-6f69-4a7f-95d8-7480c8544cba</vt:lpwstr>
  </property>
  <property fmtid="{D5CDD505-2E9C-101B-9397-08002B2CF9AE}" pid="3" name="CTP_TimeStamp">
    <vt:lpwstr>2016-10-05 16:41:40Z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