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9144000" cy="6400800"/>
  <p:notesSz cx="5943600" cy="8686800"/>
  <p:defaultTextStyle>
    <a:defPPr>
      <a:defRPr lang="en-US"/>
    </a:defPPr>
    <a:lvl1pPr marL="0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1pPr>
    <a:lvl2pPr marL="416966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2pPr>
    <a:lvl3pPr marL="833933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3pPr>
    <a:lvl4pPr marL="1250899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4pPr>
    <a:lvl5pPr marL="1667866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5pPr>
    <a:lvl6pPr marL="2084832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6pPr>
    <a:lvl7pPr marL="2501798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7pPr>
    <a:lvl8pPr marL="2918765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8pPr>
    <a:lvl9pPr marL="3335731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575560" cy="435848"/>
          </a:xfrm>
          <a:prstGeom prst="rect">
            <a:avLst/>
          </a:prstGeom>
        </p:spPr>
        <p:txBody>
          <a:bodyPr vert="horz" lIns="83538" tIns="41771" rIns="83538" bIns="41771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66664" y="2"/>
            <a:ext cx="2575560" cy="435848"/>
          </a:xfrm>
          <a:prstGeom prst="rect">
            <a:avLst/>
          </a:prstGeom>
        </p:spPr>
        <p:txBody>
          <a:bodyPr vert="horz" lIns="83538" tIns="41771" rIns="83538" bIns="41771" rtlCol="0"/>
          <a:lstStyle>
            <a:lvl1pPr algn="r">
              <a:defRPr sz="1000"/>
            </a:lvl1pPr>
          </a:lstStyle>
          <a:p>
            <a:fld id="{DDD9F82D-C0EF-4C11-AB1F-496E77FD0AC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6300" y="1085850"/>
            <a:ext cx="4191000" cy="2933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3538" tIns="41771" rIns="83538" bIns="4177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94360" y="4180522"/>
            <a:ext cx="4754880" cy="3420428"/>
          </a:xfrm>
          <a:prstGeom prst="rect">
            <a:avLst/>
          </a:prstGeom>
        </p:spPr>
        <p:txBody>
          <a:bodyPr vert="horz" lIns="83538" tIns="41771" rIns="83538" bIns="4177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957"/>
            <a:ext cx="2575560" cy="435847"/>
          </a:xfrm>
          <a:prstGeom prst="rect">
            <a:avLst/>
          </a:prstGeom>
        </p:spPr>
        <p:txBody>
          <a:bodyPr vert="horz" lIns="83538" tIns="41771" rIns="83538" bIns="41771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366664" y="8250957"/>
            <a:ext cx="2575560" cy="435847"/>
          </a:xfrm>
          <a:prstGeom prst="rect">
            <a:avLst/>
          </a:prstGeom>
        </p:spPr>
        <p:txBody>
          <a:bodyPr vert="horz" lIns="83538" tIns="41771" rIns="83538" bIns="41771" rtlCol="0" anchor="b"/>
          <a:lstStyle>
            <a:lvl1pPr algn="r">
              <a:defRPr sz="1000"/>
            </a:lvl1pPr>
          </a:lstStyle>
          <a:p>
            <a:fld id="{8F4D81DE-8AB4-4C41-8179-57A9D8CA6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60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3933" rtl="0" eaLnBrk="1" latinLnBrk="0" hangingPunct="1">
      <a:defRPr sz="1094" kern="1200">
        <a:solidFill>
          <a:schemeClr val="tx1"/>
        </a:solidFill>
        <a:latin typeface="+mn-lt"/>
        <a:ea typeface="+mn-ea"/>
        <a:cs typeface="+mn-cs"/>
      </a:defRPr>
    </a:lvl1pPr>
    <a:lvl2pPr marL="416966" algn="l" defTabSz="833933" rtl="0" eaLnBrk="1" latinLnBrk="0" hangingPunct="1">
      <a:defRPr sz="1094" kern="1200">
        <a:solidFill>
          <a:schemeClr val="tx1"/>
        </a:solidFill>
        <a:latin typeface="+mn-lt"/>
        <a:ea typeface="+mn-ea"/>
        <a:cs typeface="+mn-cs"/>
      </a:defRPr>
    </a:lvl2pPr>
    <a:lvl3pPr marL="833933" algn="l" defTabSz="833933" rtl="0" eaLnBrk="1" latinLnBrk="0" hangingPunct="1">
      <a:defRPr sz="1094" kern="1200">
        <a:solidFill>
          <a:schemeClr val="tx1"/>
        </a:solidFill>
        <a:latin typeface="+mn-lt"/>
        <a:ea typeface="+mn-ea"/>
        <a:cs typeface="+mn-cs"/>
      </a:defRPr>
    </a:lvl3pPr>
    <a:lvl4pPr marL="1250899" algn="l" defTabSz="833933" rtl="0" eaLnBrk="1" latinLnBrk="0" hangingPunct="1">
      <a:defRPr sz="1094" kern="1200">
        <a:solidFill>
          <a:schemeClr val="tx1"/>
        </a:solidFill>
        <a:latin typeface="+mn-lt"/>
        <a:ea typeface="+mn-ea"/>
        <a:cs typeface="+mn-cs"/>
      </a:defRPr>
    </a:lvl4pPr>
    <a:lvl5pPr marL="1667866" algn="l" defTabSz="833933" rtl="0" eaLnBrk="1" latinLnBrk="0" hangingPunct="1">
      <a:defRPr sz="1094" kern="1200">
        <a:solidFill>
          <a:schemeClr val="tx1"/>
        </a:solidFill>
        <a:latin typeface="+mn-lt"/>
        <a:ea typeface="+mn-ea"/>
        <a:cs typeface="+mn-cs"/>
      </a:defRPr>
    </a:lvl5pPr>
    <a:lvl6pPr marL="2084832" algn="l" defTabSz="833933" rtl="0" eaLnBrk="1" latinLnBrk="0" hangingPunct="1">
      <a:defRPr sz="1094" kern="1200">
        <a:solidFill>
          <a:schemeClr val="tx1"/>
        </a:solidFill>
        <a:latin typeface="+mn-lt"/>
        <a:ea typeface="+mn-ea"/>
        <a:cs typeface="+mn-cs"/>
      </a:defRPr>
    </a:lvl6pPr>
    <a:lvl7pPr marL="2501798" algn="l" defTabSz="833933" rtl="0" eaLnBrk="1" latinLnBrk="0" hangingPunct="1">
      <a:defRPr sz="1094" kern="1200">
        <a:solidFill>
          <a:schemeClr val="tx1"/>
        </a:solidFill>
        <a:latin typeface="+mn-lt"/>
        <a:ea typeface="+mn-ea"/>
        <a:cs typeface="+mn-cs"/>
      </a:defRPr>
    </a:lvl7pPr>
    <a:lvl8pPr marL="2918765" algn="l" defTabSz="833933" rtl="0" eaLnBrk="1" latinLnBrk="0" hangingPunct="1">
      <a:defRPr sz="1094" kern="1200">
        <a:solidFill>
          <a:schemeClr val="tx1"/>
        </a:solidFill>
        <a:latin typeface="+mn-lt"/>
        <a:ea typeface="+mn-ea"/>
        <a:cs typeface="+mn-cs"/>
      </a:defRPr>
    </a:lvl8pPr>
    <a:lvl9pPr marL="3335731" algn="l" defTabSz="833933" rtl="0" eaLnBrk="1" latinLnBrk="0" hangingPunct="1">
      <a:defRPr sz="10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1085850"/>
            <a:ext cx="4191000" cy="2933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D81DE-8AB4-4C41-8179-57A9D8CA64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7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0CC-68D3-4A70-8F5C-2A25326ADED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7A4-5CEB-4C9D-96EF-EC6C2E15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7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0CC-68D3-4A70-8F5C-2A25326ADED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7A4-5CEB-4C9D-96EF-EC6C2E15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7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0CC-68D3-4A70-8F5C-2A25326ADED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7A4-5CEB-4C9D-96EF-EC6C2E15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7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0CC-68D3-4A70-8F5C-2A25326ADED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7A4-5CEB-4C9D-96EF-EC6C2E15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0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0CC-68D3-4A70-8F5C-2A25326ADED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7A4-5CEB-4C9D-96EF-EC6C2E15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1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0CC-68D3-4A70-8F5C-2A25326ADED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7A4-5CEB-4C9D-96EF-EC6C2E15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6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0CC-68D3-4A70-8F5C-2A25326ADED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7A4-5CEB-4C9D-96EF-EC6C2E15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8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0CC-68D3-4A70-8F5C-2A25326ADED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7A4-5CEB-4C9D-96EF-EC6C2E15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3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0CC-68D3-4A70-8F5C-2A25326ADED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7A4-5CEB-4C9D-96EF-EC6C2E15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1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0CC-68D3-4A70-8F5C-2A25326ADED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7A4-5CEB-4C9D-96EF-EC6C2E15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1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0CC-68D3-4A70-8F5C-2A25326ADED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7A4-5CEB-4C9D-96EF-EC6C2E15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9F0CC-68D3-4A70-8F5C-2A25326ADED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F7A4-5CEB-4C9D-96EF-EC6C2E15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599209" y="3098161"/>
            <a:ext cx="593670" cy="51921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>
              <a:defRPr/>
            </a:pPr>
            <a:endParaRPr lang="en-US" sz="2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52648" y="1878896"/>
            <a:ext cx="591833" cy="5227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>
              <a:defRPr/>
            </a:pPr>
            <a:endParaRPr lang="en-US" sz="2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52648" y="3098161"/>
            <a:ext cx="591833" cy="5192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>
              <a:defRPr/>
            </a:pPr>
            <a:endParaRPr lang="en-US" sz="2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652648" y="4392613"/>
            <a:ext cx="591833" cy="522796"/>
          </a:xfrm>
          <a:prstGeom prst="rect">
            <a:avLst/>
          </a:prstGeom>
          <a:solidFill>
            <a:srgbClr val="FFDE75"/>
          </a:solidFill>
          <a:ln w="38100">
            <a:solidFill>
              <a:srgbClr val="FFDE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>
              <a:defRPr/>
            </a:pPr>
            <a:endParaRPr lang="en-US" sz="2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665643" y="1058898"/>
            <a:ext cx="593670" cy="52100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>
              <a:defRPr/>
            </a:pPr>
            <a:endParaRPr lang="en-US" sz="2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661973" y="1878896"/>
            <a:ext cx="591833" cy="5227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>
              <a:defRPr/>
            </a:pPr>
            <a:endParaRPr lang="en-US" sz="2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661973" y="3098161"/>
            <a:ext cx="591833" cy="519215"/>
          </a:xfrm>
          <a:prstGeom prst="rect">
            <a:avLst/>
          </a:prstGeom>
          <a:solidFill>
            <a:srgbClr val="FFDE75"/>
          </a:solidFill>
          <a:ln w="38100">
            <a:solidFill>
              <a:srgbClr val="FFDE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>
              <a:defRPr/>
            </a:pPr>
            <a:endParaRPr lang="en-US" sz="2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8" name="TextBox 12"/>
          <p:cNvSpPr txBox="1">
            <a:spLocks noChangeArrowheads="1"/>
          </p:cNvSpPr>
          <p:nvPr/>
        </p:nvSpPr>
        <p:spPr bwMode="auto">
          <a:xfrm>
            <a:off x="4307240" y="27349"/>
            <a:ext cx="1319677" cy="41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412" tIns="22206" rIns="44412" bIns="2220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</a:p>
        </p:txBody>
      </p:sp>
      <p:sp>
        <p:nvSpPr>
          <p:cNvPr id="17419" name="TextBox 13"/>
          <p:cNvSpPr txBox="1">
            <a:spLocks noChangeArrowheads="1"/>
          </p:cNvSpPr>
          <p:nvPr/>
        </p:nvSpPr>
        <p:spPr bwMode="auto">
          <a:xfrm>
            <a:off x="6560614" y="4910038"/>
            <a:ext cx="928185" cy="41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412" tIns="22206" rIns="44412" bIns="2220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rot="16200000" flipH="1">
            <a:off x="4661315" y="762326"/>
            <a:ext cx="572927" cy="2021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3680211" y="2602524"/>
            <a:ext cx="5027092" cy="997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3680211" y="3898761"/>
            <a:ext cx="5027092" cy="3713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3" name="TextBox 24"/>
          <p:cNvSpPr txBox="1">
            <a:spLocks noChangeArrowheads="1"/>
          </p:cNvSpPr>
          <p:nvPr/>
        </p:nvSpPr>
        <p:spPr bwMode="auto">
          <a:xfrm>
            <a:off x="7727406" y="1356785"/>
            <a:ext cx="1377019" cy="783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412" tIns="22206" rIns="44412" bIns="2220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Prologue</a:t>
            </a:r>
          </a:p>
        </p:txBody>
      </p:sp>
      <p:sp>
        <p:nvSpPr>
          <p:cNvPr id="17424" name="TextBox 26"/>
          <p:cNvSpPr txBox="1">
            <a:spLocks noChangeArrowheads="1"/>
          </p:cNvSpPr>
          <p:nvPr/>
        </p:nvSpPr>
        <p:spPr bwMode="auto">
          <a:xfrm>
            <a:off x="7727406" y="2706852"/>
            <a:ext cx="1395034" cy="783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412" tIns="22206" rIns="44412" bIns="22206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Pipeline</a:t>
            </a:r>
          </a:p>
          <a:p>
            <a:r>
              <a:rPr lang="en-US" altLang="en-US" dirty="0"/>
              <a:t>Full</a:t>
            </a:r>
          </a:p>
        </p:txBody>
      </p:sp>
      <p:sp>
        <p:nvSpPr>
          <p:cNvPr id="17425" name="TextBox 27"/>
          <p:cNvSpPr txBox="1">
            <a:spLocks noChangeArrowheads="1"/>
          </p:cNvSpPr>
          <p:nvPr/>
        </p:nvSpPr>
        <p:spPr bwMode="auto">
          <a:xfrm>
            <a:off x="7727408" y="4146363"/>
            <a:ext cx="1461201" cy="783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412" tIns="22206" rIns="44412" bIns="2220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Epilogue</a:t>
            </a:r>
          </a:p>
        </p:txBody>
      </p:sp>
      <p:cxnSp>
        <p:nvCxnSpPr>
          <p:cNvPr id="23" name="Straight Arrow Connector 22"/>
          <p:cNvCxnSpPr>
            <a:stCxn id="12" idx="2"/>
          </p:cNvCxnSpPr>
          <p:nvPr/>
        </p:nvCxnSpPr>
        <p:spPr bwMode="auto">
          <a:xfrm rot="5400000">
            <a:off x="4805775" y="1732016"/>
            <a:ext cx="309739" cy="5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>
            <a:off x="5255638" y="2122395"/>
            <a:ext cx="397006" cy="3581"/>
          </a:xfrm>
          <a:prstGeom prst="straightConnector1">
            <a:avLst/>
          </a:prstGeom>
          <a:ln w="38100" cap="flat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 bwMode="auto">
          <a:xfrm>
            <a:off x="4360542" y="1776843"/>
            <a:ext cx="2203745" cy="737644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360542" y="2933440"/>
            <a:ext cx="3106203" cy="836116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5255638" y="3341650"/>
            <a:ext cx="39700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>
            <a:off x="6244480" y="3341650"/>
            <a:ext cx="35473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 rot="16200000" flipH="1">
            <a:off x="5044620" y="2944115"/>
            <a:ext cx="302577" cy="55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5176605" y="2808115"/>
            <a:ext cx="1749766" cy="14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 rot="16200000" flipH="1">
            <a:off x="6756660" y="2948611"/>
            <a:ext cx="298997" cy="36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4" idx="2"/>
          </p:cNvCxnSpPr>
          <p:nvPr/>
        </p:nvCxnSpPr>
        <p:spPr bwMode="auto">
          <a:xfrm flipH="1">
            <a:off x="4957884" y="3617372"/>
            <a:ext cx="2" cy="1527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2"/>
          </p:cNvCxnSpPr>
          <p:nvPr/>
        </p:nvCxnSpPr>
        <p:spPr bwMode="auto">
          <a:xfrm rot="16200000" flipH="1">
            <a:off x="5823232" y="5040737"/>
            <a:ext cx="2506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 rot="16200000" flipH="1">
            <a:off x="5766875" y="4218945"/>
            <a:ext cx="3473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auto">
          <a:xfrm>
            <a:off x="5926506" y="4045276"/>
            <a:ext cx="10164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 bwMode="auto">
          <a:xfrm rot="5400000">
            <a:off x="6698900" y="3830429"/>
            <a:ext cx="4475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6" name="TextBox 12"/>
          <p:cNvSpPr txBox="1">
            <a:spLocks noChangeArrowheads="1"/>
          </p:cNvSpPr>
          <p:nvPr/>
        </p:nvSpPr>
        <p:spPr bwMode="auto">
          <a:xfrm>
            <a:off x="1315823" y="933927"/>
            <a:ext cx="1014013" cy="41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412" tIns="22206" rIns="44412" bIns="2220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rot="16200000" flipH="1">
            <a:off x="1525341" y="1691405"/>
            <a:ext cx="57292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 bwMode="auto">
          <a:xfrm>
            <a:off x="1302682" y="1959969"/>
            <a:ext cx="1099117" cy="52100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>
              <a:defRPr/>
            </a:pPr>
            <a:endParaRPr lang="en-US" sz="2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264082" y="3078892"/>
            <a:ext cx="1095443" cy="5227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>
              <a:defRPr/>
            </a:pPr>
            <a:endParaRPr lang="en-US" sz="2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230999" y="4195172"/>
            <a:ext cx="1095443" cy="521005"/>
          </a:xfrm>
          <a:prstGeom prst="rect">
            <a:avLst/>
          </a:prstGeom>
          <a:solidFill>
            <a:srgbClr val="FFDE75"/>
          </a:solidFill>
          <a:ln w="38100">
            <a:solidFill>
              <a:srgbClr val="FFDE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>
              <a:defRPr/>
            </a:pPr>
            <a:endParaRPr lang="en-US" sz="2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rot="16200000" flipH="1">
            <a:off x="1529017" y="3903405"/>
            <a:ext cx="57292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 bwMode="auto">
          <a:xfrm rot="16200000" flipH="1">
            <a:off x="1535472" y="2777210"/>
            <a:ext cx="5747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 bwMode="auto">
          <a:xfrm>
            <a:off x="250014" y="2213341"/>
            <a:ext cx="10439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 bwMode="auto">
          <a:xfrm>
            <a:off x="267725" y="2199882"/>
            <a:ext cx="5683" cy="2879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55" name="TextBox 13"/>
          <p:cNvSpPr txBox="1">
            <a:spLocks noChangeArrowheads="1"/>
          </p:cNvSpPr>
          <p:nvPr/>
        </p:nvSpPr>
        <p:spPr bwMode="auto">
          <a:xfrm>
            <a:off x="1365003" y="4853397"/>
            <a:ext cx="915653" cy="41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412" tIns="22206" rIns="44412" bIns="2220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</p:txBody>
      </p:sp>
      <p:cxnSp>
        <p:nvCxnSpPr>
          <p:cNvPr id="68" name="Elbow Connector 67"/>
          <p:cNvCxnSpPr/>
          <p:nvPr/>
        </p:nvCxnSpPr>
        <p:spPr bwMode="auto">
          <a:xfrm flipV="1">
            <a:off x="2342482" y="2219576"/>
            <a:ext cx="75357" cy="2211139"/>
          </a:xfrm>
          <a:prstGeom prst="bentConnector3">
            <a:avLst>
              <a:gd name="adj1" fmla="val 75797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 bwMode="auto">
          <a:xfrm>
            <a:off x="255209" y="5058696"/>
            <a:ext cx="1114989" cy="17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1" name="TextBox 75"/>
          <p:cNvSpPr txBox="1">
            <a:spLocks noChangeArrowheads="1"/>
          </p:cNvSpPr>
          <p:nvPr/>
        </p:nvSpPr>
        <p:spPr bwMode="auto">
          <a:xfrm>
            <a:off x="92234" y="5377331"/>
            <a:ext cx="3418877" cy="5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Execution</a:t>
            </a:r>
          </a:p>
        </p:txBody>
      </p:sp>
      <p:sp>
        <p:nvSpPr>
          <p:cNvPr id="17442" name="TextBox 76"/>
          <p:cNvSpPr txBox="1">
            <a:spLocks noChangeArrowheads="1"/>
          </p:cNvSpPr>
          <p:nvPr/>
        </p:nvSpPr>
        <p:spPr bwMode="auto">
          <a:xfrm>
            <a:off x="3511111" y="5377331"/>
            <a:ext cx="4166723" cy="5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Pipelined Execution</a:t>
            </a:r>
          </a:p>
        </p:txBody>
      </p:sp>
      <p:cxnSp>
        <p:nvCxnSpPr>
          <p:cNvPr id="56" name="Elbow Connector 55"/>
          <p:cNvCxnSpPr/>
          <p:nvPr/>
        </p:nvCxnSpPr>
        <p:spPr>
          <a:xfrm rot="10800000" flipH="1" flipV="1">
            <a:off x="4665646" y="1349541"/>
            <a:ext cx="1894967" cy="3797730"/>
          </a:xfrm>
          <a:prstGeom prst="bentConnector3">
            <a:avLst>
              <a:gd name="adj1" fmla="val -2163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9" idx="2"/>
            <a:endCxn id="14" idx="0"/>
          </p:cNvCxnSpPr>
          <p:nvPr/>
        </p:nvCxnSpPr>
        <p:spPr>
          <a:xfrm rot="5400000">
            <a:off x="5104991" y="2254590"/>
            <a:ext cx="696464" cy="990677"/>
          </a:xfrm>
          <a:prstGeom prst="bentConnector3">
            <a:avLst>
              <a:gd name="adj1" fmla="val 38782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80" y="55796"/>
            <a:ext cx="29533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Backedge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Correspondence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Connector 72"/>
          <p:cNvCxnSpPr/>
          <p:nvPr/>
        </p:nvCxnSpPr>
        <p:spPr bwMode="auto">
          <a:xfrm>
            <a:off x="1560286" y="302244"/>
            <a:ext cx="482772" cy="44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6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17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Puri, Disha</dc:creator>
  <cp:keywords>CTPClassification=CTP_PUBLIC:VisualMarkings=</cp:keywords>
  <cp:lastModifiedBy>Puri, Disha</cp:lastModifiedBy>
  <cp:revision>35</cp:revision>
  <cp:lastPrinted>2016-10-05T14:18:05Z</cp:lastPrinted>
  <dcterms:created xsi:type="dcterms:W3CDTF">2016-09-11T10:35:34Z</dcterms:created>
  <dcterms:modified xsi:type="dcterms:W3CDTF">2016-10-05T14:23:03Z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c5a1c005-8f10-4664-8d98-5a61e6ca3ec8</vt:lpwstr>
  </property>
  <property fmtid="{D5CDD505-2E9C-101B-9397-08002B2CF9AE}" pid="3" name="CTP_TimeStamp">
    <vt:lpwstr>2016-10-05 14:23:03Z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