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114800" cy="5121275"/>
  <p:notesSz cx="6858000" cy="9144000"/>
  <p:defaultTextStyle>
    <a:defPPr>
      <a:defRPr lang="en-US"/>
    </a:defPPr>
    <a:lvl1pPr marL="0" algn="l" defTabSz="36725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3626" algn="l" defTabSz="36725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7252" algn="l" defTabSz="36725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50878" algn="l" defTabSz="36725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4505" algn="l" defTabSz="36725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8131" algn="l" defTabSz="36725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101757" algn="l" defTabSz="36725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5383" algn="l" defTabSz="36725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9009" algn="l" defTabSz="36725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4" userDrawn="1">
          <p15:clr>
            <a:srgbClr val="A4A3A4"/>
          </p15:clr>
        </p15:guide>
        <p15:guide id="2" pos="12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044" y="56"/>
      </p:cViewPr>
      <p:guideLst>
        <p:guide orient="horz" pos="1614"/>
        <p:guide pos="129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" y="1590916"/>
            <a:ext cx="3497580" cy="10977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2" y="2902063"/>
            <a:ext cx="2880360" cy="130876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3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7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0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4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8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01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5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9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0227" y="190869"/>
            <a:ext cx="555068" cy="40792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594" y="190869"/>
            <a:ext cx="1598057" cy="40792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042" y="3290894"/>
            <a:ext cx="3497580" cy="1017142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042" y="2170622"/>
            <a:ext cx="3497580" cy="1120279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362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725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5087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73450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91813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110175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28538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46900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588" y="1115545"/>
            <a:ext cx="1076562" cy="3154562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8739" y="1115545"/>
            <a:ext cx="1076563" cy="3154562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" y="205096"/>
            <a:ext cx="3703320" cy="8535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9" y="1146366"/>
            <a:ext cx="1818083" cy="477747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3626" indent="0">
              <a:buNone/>
              <a:defRPr sz="800" b="1"/>
            </a:lvl2pPr>
            <a:lvl3pPr marL="367252" indent="0">
              <a:buNone/>
              <a:defRPr sz="700" b="1"/>
            </a:lvl3pPr>
            <a:lvl4pPr marL="550878" indent="0">
              <a:buNone/>
              <a:defRPr sz="600" b="1"/>
            </a:lvl4pPr>
            <a:lvl5pPr marL="734505" indent="0">
              <a:buNone/>
              <a:defRPr sz="600" b="1"/>
            </a:lvl5pPr>
            <a:lvl6pPr marL="918131" indent="0">
              <a:buNone/>
              <a:defRPr sz="600" b="1"/>
            </a:lvl6pPr>
            <a:lvl7pPr marL="1101757" indent="0">
              <a:buNone/>
              <a:defRPr sz="600" b="1"/>
            </a:lvl7pPr>
            <a:lvl8pPr marL="1285383" indent="0">
              <a:buNone/>
              <a:defRPr sz="600" b="1"/>
            </a:lvl8pPr>
            <a:lvl9pPr marL="1469009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749" y="1624112"/>
            <a:ext cx="1818083" cy="2950661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0263" y="1146366"/>
            <a:ext cx="1818800" cy="477747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3626" indent="0">
              <a:buNone/>
              <a:defRPr sz="800" b="1"/>
            </a:lvl2pPr>
            <a:lvl3pPr marL="367252" indent="0">
              <a:buNone/>
              <a:defRPr sz="700" b="1"/>
            </a:lvl3pPr>
            <a:lvl4pPr marL="550878" indent="0">
              <a:buNone/>
              <a:defRPr sz="600" b="1"/>
            </a:lvl4pPr>
            <a:lvl5pPr marL="734505" indent="0">
              <a:buNone/>
              <a:defRPr sz="600" b="1"/>
            </a:lvl5pPr>
            <a:lvl6pPr marL="918131" indent="0">
              <a:buNone/>
              <a:defRPr sz="600" b="1"/>
            </a:lvl6pPr>
            <a:lvl7pPr marL="1101757" indent="0">
              <a:buNone/>
              <a:defRPr sz="600" b="1"/>
            </a:lvl7pPr>
            <a:lvl8pPr marL="1285383" indent="0">
              <a:buNone/>
              <a:defRPr sz="600" b="1"/>
            </a:lvl8pPr>
            <a:lvl9pPr marL="1469009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0263" y="1624112"/>
            <a:ext cx="1818800" cy="2950661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" y="203903"/>
            <a:ext cx="1353742" cy="86777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776" y="203904"/>
            <a:ext cx="2300288" cy="4370867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740" y="1071680"/>
            <a:ext cx="1353742" cy="3503093"/>
          </a:xfrm>
        </p:spPr>
        <p:txBody>
          <a:bodyPr/>
          <a:lstStyle>
            <a:lvl1pPr marL="0" indent="0">
              <a:buNone/>
              <a:defRPr sz="500"/>
            </a:lvl1pPr>
            <a:lvl2pPr marL="183626" indent="0">
              <a:buNone/>
              <a:defRPr sz="500"/>
            </a:lvl2pPr>
            <a:lvl3pPr marL="367252" indent="0">
              <a:buNone/>
              <a:defRPr sz="400"/>
            </a:lvl3pPr>
            <a:lvl4pPr marL="550878" indent="0">
              <a:buNone/>
              <a:defRPr sz="400"/>
            </a:lvl4pPr>
            <a:lvl5pPr marL="734505" indent="0">
              <a:buNone/>
              <a:defRPr sz="400"/>
            </a:lvl5pPr>
            <a:lvl6pPr marL="918131" indent="0">
              <a:buNone/>
              <a:defRPr sz="400"/>
            </a:lvl6pPr>
            <a:lvl7pPr marL="1101757" indent="0">
              <a:buNone/>
              <a:defRPr sz="400"/>
            </a:lvl7pPr>
            <a:lvl8pPr marL="1285383" indent="0">
              <a:buNone/>
              <a:defRPr sz="400"/>
            </a:lvl8pPr>
            <a:lvl9pPr marL="146900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531" y="3584896"/>
            <a:ext cx="2468880" cy="42321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6531" y="457602"/>
            <a:ext cx="2468880" cy="3072765"/>
          </a:xfrm>
        </p:spPr>
        <p:txBody>
          <a:bodyPr/>
          <a:lstStyle>
            <a:lvl1pPr marL="0" indent="0">
              <a:buNone/>
              <a:defRPr sz="1300"/>
            </a:lvl1pPr>
            <a:lvl2pPr marL="183626" indent="0">
              <a:buNone/>
              <a:defRPr sz="1100"/>
            </a:lvl2pPr>
            <a:lvl3pPr marL="367252" indent="0">
              <a:buNone/>
              <a:defRPr sz="1000"/>
            </a:lvl3pPr>
            <a:lvl4pPr marL="550878" indent="0">
              <a:buNone/>
              <a:defRPr sz="800"/>
            </a:lvl4pPr>
            <a:lvl5pPr marL="734505" indent="0">
              <a:buNone/>
              <a:defRPr sz="800"/>
            </a:lvl5pPr>
            <a:lvl6pPr marL="918131" indent="0">
              <a:buNone/>
              <a:defRPr sz="800"/>
            </a:lvl6pPr>
            <a:lvl7pPr marL="1101757" indent="0">
              <a:buNone/>
              <a:defRPr sz="800"/>
            </a:lvl7pPr>
            <a:lvl8pPr marL="1285383" indent="0">
              <a:buNone/>
              <a:defRPr sz="800"/>
            </a:lvl8pPr>
            <a:lvl9pPr marL="1469009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531" y="4008108"/>
            <a:ext cx="2468880" cy="601040"/>
          </a:xfrm>
        </p:spPr>
        <p:txBody>
          <a:bodyPr/>
          <a:lstStyle>
            <a:lvl1pPr marL="0" indent="0">
              <a:buNone/>
              <a:defRPr sz="500"/>
            </a:lvl1pPr>
            <a:lvl2pPr marL="183626" indent="0">
              <a:buNone/>
              <a:defRPr sz="500"/>
            </a:lvl2pPr>
            <a:lvl3pPr marL="367252" indent="0">
              <a:buNone/>
              <a:defRPr sz="400"/>
            </a:lvl3pPr>
            <a:lvl4pPr marL="550878" indent="0">
              <a:buNone/>
              <a:defRPr sz="400"/>
            </a:lvl4pPr>
            <a:lvl5pPr marL="734505" indent="0">
              <a:buNone/>
              <a:defRPr sz="400"/>
            </a:lvl5pPr>
            <a:lvl6pPr marL="918131" indent="0">
              <a:buNone/>
              <a:defRPr sz="400"/>
            </a:lvl6pPr>
            <a:lvl7pPr marL="1101757" indent="0">
              <a:buNone/>
              <a:defRPr sz="400"/>
            </a:lvl7pPr>
            <a:lvl8pPr marL="1285383" indent="0">
              <a:buNone/>
              <a:defRPr sz="400"/>
            </a:lvl8pPr>
            <a:lvl9pPr marL="146900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40" y="205096"/>
            <a:ext cx="3703320" cy="853546"/>
          </a:xfrm>
          <a:prstGeom prst="rect">
            <a:avLst/>
          </a:prstGeom>
        </p:spPr>
        <p:txBody>
          <a:bodyPr vert="horz" lIns="36725" tIns="18363" rIns="36725" bIns="183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" y="1194970"/>
            <a:ext cx="3703320" cy="3379804"/>
          </a:xfrm>
          <a:prstGeom prst="rect">
            <a:avLst/>
          </a:prstGeom>
        </p:spPr>
        <p:txBody>
          <a:bodyPr vert="horz" lIns="36725" tIns="18363" rIns="36725" bIns="183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740" y="4746672"/>
            <a:ext cx="960120" cy="272661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5892" y="4746672"/>
            <a:ext cx="1303020" cy="272661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8940" y="4746672"/>
            <a:ext cx="960120" cy="272661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7252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720" indent="-137720" algn="l" defTabSz="367252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8392" indent="-114766" algn="l" defTabSz="367252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9065" indent="-91813" algn="l" defTabSz="367252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2692" indent="-91813" algn="l" defTabSz="367252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6318" indent="-91813" algn="l" defTabSz="367252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9944" indent="-91813" algn="l" defTabSz="367252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93570" indent="-91813" algn="l" defTabSz="367252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7196" indent="-91813" algn="l" defTabSz="367252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60822" indent="-91813" algn="l" defTabSz="367252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725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3626" algn="l" defTabSz="36725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7252" algn="l" defTabSz="36725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50878" algn="l" defTabSz="36725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4505" algn="l" defTabSz="36725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8131" algn="l" defTabSz="36725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01757" algn="l" defTabSz="36725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5383" algn="l" defTabSz="36725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9009" algn="l" defTabSz="36725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49139" y="50060"/>
            <a:ext cx="3414767" cy="4329919"/>
            <a:chOff x="57069" y="-53128"/>
            <a:chExt cx="3706833" cy="4380236"/>
          </a:xfrm>
        </p:grpSpPr>
        <p:sp>
          <p:nvSpPr>
            <p:cNvPr id="6" name="TextBox 18"/>
            <p:cNvSpPr txBox="1">
              <a:spLocks noChangeArrowheads="1"/>
            </p:cNvSpPr>
            <p:nvPr/>
          </p:nvSpPr>
          <p:spPr bwMode="auto">
            <a:xfrm>
              <a:off x="1649914" y="-53128"/>
              <a:ext cx="799586" cy="380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725" tIns="18363" rIns="36725" bIns="18363">
              <a:spAutoFit/>
            </a:bodyPr>
            <a:lstStyle/>
            <a:p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Entry</a:t>
              </a:r>
            </a:p>
          </p:txBody>
        </p:sp>
        <p:sp>
          <p:nvSpPr>
            <p:cNvPr id="7" name="TextBox 19"/>
            <p:cNvSpPr txBox="1">
              <a:spLocks noChangeArrowheads="1"/>
            </p:cNvSpPr>
            <p:nvPr/>
          </p:nvSpPr>
          <p:spPr bwMode="auto">
            <a:xfrm>
              <a:off x="1834046" y="3947104"/>
              <a:ext cx="702341" cy="380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725" tIns="18363" rIns="36725" bIns="18363">
              <a:spAutoFit/>
            </a:bodyPr>
            <a:lstStyle/>
            <a:p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Exit</a:t>
              </a:r>
            </a:p>
          </p:txBody>
        </p:sp>
        <p:sp>
          <p:nvSpPr>
            <p:cNvPr id="8" name="TextBox 21"/>
            <p:cNvSpPr txBox="1">
              <a:spLocks noChangeArrowheads="1"/>
            </p:cNvSpPr>
            <p:nvPr/>
          </p:nvSpPr>
          <p:spPr bwMode="auto">
            <a:xfrm>
              <a:off x="334965" y="753550"/>
              <a:ext cx="3428937" cy="1407470"/>
            </a:xfrm>
            <a:prstGeom prst="rect">
              <a:avLst/>
            </a:prstGeom>
            <a:noFill/>
            <a:ln w="38100" cap="flat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36725" tIns="18363" rIns="36725" bIns="18363">
              <a:spAutoFit/>
            </a:bodyPr>
            <a:lstStyle/>
            <a:p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  {</a:t>
              </a:r>
              <a:r>
                <a:rPr lang="en-US" sz="2200" i="1" dirty="0">
                  <a:latin typeface="Times New Roman" pitchFamily="18" charset="0"/>
                  <a:cs typeface="Times New Roman" pitchFamily="18" charset="0"/>
                </a:rPr>
                <a:t> a </a:t>
              </a:r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:=</a:t>
              </a:r>
              <a:r>
                <a:rPr lang="en-US" sz="22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l-GR" sz="2200" i="1" dirty="0">
                  <a:latin typeface="Times New Roman" pitchFamily="18" charset="0"/>
                  <a:cs typeface="Times New Roman" pitchFamily="18" charset="0"/>
                </a:rPr>
                <a:t>ϕ</a:t>
              </a:r>
              <a:r>
                <a:rPr lang="en-US" sz="22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[0,Entry]</a:t>
              </a:r>
              <a:r>
                <a:rPr lang="en-US" sz="22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2200" i="1" dirty="0" err="1">
                  <a:latin typeface="Times New Roman" pitchFamily="18" charset="0"/>
                  <a:cs typeface="Times New Roman" pitchFamily="18" charset="0"/>
                </a:rPr>
                <a:t>a',</a:t>
              </a:r>
              <a:r>
                <a:rPr lang="en-US" sz="2200" dirty="0" err="1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]</a:t>
              </a:r>
            </a:p>
            <a:p>
              <a:r>
                <a:rPr lang="en-US" sz="2200" i="1" dirty="0">
                  <a:latin typeface="Times New Roman" pitchFamily="18" charset="0"/>
                  <a:cs typeface="Times New Roman" pitchFamily="18" charset="0"/>
                </a:rPr>
                <a:t>      </a:t>
              </a:r>
              <a:r>
                <a:rPr lang="en-US" sz="22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2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:= </a:t>
              </a:r>
              <a:r>
                <a:rPr lang="el-GR" sz="2200" i="1" dirty="0">
                  <a:latin typeface="Times New Roman" pitchFamily="18" charset="0"/>
                  <a:cs typeface="Times New Roman" pitchFamily="18" charset="0"/>
                </a:rPr>
                <a:t>ϕ</a:t>
              </a:r>
              <a:r>
                <a:rPr lang="en-US" sz="22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[0</a:t>
              </a:r>
              <a:r>
                <a:rPr lang="en-US" sz="2200" i="1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Entry] [</a:t>
              </a:r>
              <a:r>
                <a:rPr lang="en-US" sz="2200" i="1" dirty="0" err="1">
                  <a:latin typeface="Times New Roman" pitchFamily="18" charset="0"/>
                  <a:cs typeface="Times New Roman" pitchFamily="18" charset="0"/>
                </a:rPr>
                <a:t>i',</a:t>
              </a:r>
              <a:r>
                <a:rPr lang="en-US" sz="2200" dirty="0" err="1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] }</a:t>
              </a:r>
            </a:p>
            <a:p>
              <a:pPr algn="ctr"/>
              <a:r>
                <a:rPr lang="en-US" sz="2200" b="1" i="1" dirty="0">
                  <a:latin typeface="Times New Roman" pitchFamily="18" charset="0"/>
                  <a:cs typeface="Times New Roman" pitchFamily="18" charset="0"/>
                </a:rPr>
                <a:t>if</a:t>
              </a:r>
              <a:r>
                <a:rPr lang="en-US" sz="22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[not (</a:t>
              </a:r>
              <a:r>
                <a:rPr lang="en-US" sz="2200" i="1" dirty="0"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&lt; N)] </a:t>
              </a:r>
              <a:r>
                <a:rPr lang="en-US" sz="2200" b="1" i="1" dirty="0" err="1">
                  <a:latin typeface="Times New Roman" pitchFamily="18" charset="0"/>
                  <a:cs typeface="Times New Roman" pitchFamily="18" charset="0"/>
                </a:rPr>
                <a:t>goto</a:t>
              </a:r>
              <a:r>
                <a:rPr lang="en-US" sz="22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Exit</a:t>
              </a:r>
              <a:r>
                <a:rPr lang="en-US" sz="2200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 algn="ctr"/>
              <a:r>
                <a:rPr lang="en-US" sz="2200" i="1" dirty="0">
                  <a:latin typeface="Times New Roman" pitchFamily="18" charset="0"/>
                  <a:cs typeface="Times New Roman" pitchFamily="18" charset="0"/>
                </a:rPr>
                <a:t>a'  </a:t>
              </a:r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:= </a:t>
              </a:r>
              <a:r>
                <a:rPr lang="en-US" sz="2200" i="1" dirty="0">
                  <a:latin typeface="Times New Roman" pitchFamily="18" charset="0"/>
                  <a:cs typeface="Times New Roman" pitchFamily="18" charset="0"/>
                </a:rPr>
                <a:t>a + </a:t>
              </a:r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200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9" name="TextBox 25"/>
            <p:cNvSpPr txBox="1">
              <a:spLocks noChangeArrowheads="1"/>
            </p:cNvSpPr>
            <p:nvPr/>
          </p:nvSpPr>
          <p:spPr bwMode="auto">
            <a:xfrm>
              <a:off x="336582" y="2586453"/>
              <a:ext cx="3425705" cy="3800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36725" tIns="18363" rIns="36725" bIns="18363">
              <a:spAutoFit/>
            </a:bodyPr>
            <a:lstStyle/>
            <a:p>
              <a:pPr algn="ctr"/>
              <a:r>
                <a:rPr lang="en-US" sz="2200" i="1" dirty="0">
                  <a:latin typeface="Times New Roman" pitchFamily="18" charset="0"/>
                  <a:cs typeface="Times New Roman" pitchFamily="18" charset="0"/>
                </a:rPr>
                <a:t>c </a:t>
              </a:r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:= </a:t>
              </a:r>
              <a:r>
                <a:rPr lang="en-US" sz="22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2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sz="22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0" name="TextBox 26"/>
            <p:cNvSpPr txBox="1">
              <a:spLocks noChangeArrowheads="1"/>
            </p:cNvSpPr>
            <p:nvPr/>
          </p:nvSpPr>
          <p:spPr bwMode="auto">
            <a:xfrm>
              <a:off x="336582" y="3410489"/>
              <a:ext cx="3425705" cy="3800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36725" tIns="18363" rIns="36725" bIns="18363">
              <a:spAutoFit/>
            </a:bodyPr>
            <a:lstStyle/>
            <a:p>
              <a:pPr algn="ctr"/>
              <a:r>
                <a:rPr lang="en-US" sz="22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200" i="1" dirty="0">
                  <a:latin typeface="Times New Roman" pitchFamily="18" charset="0"/>
                  <a:cs typeface="Times New Roman" pitchFamily="18" charset="0"/>
                </a:rPr>
                <a:t>' </a:t>
              </a:r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:=</a:t>
              </a:r>
              <a:r>
                <a:rPr lang="en-US" sz="2200" i="1" dirty="0">
                  <a:latin typeface="Times New Roman" pitchFamily="18" charset="0"/>
                  <a:cs typeface="Times New Roman" pitchFamily="18" charset="0"/>
                </a:rPr>
                <a:t> a' </a:t>
              </a:r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sz="2200" i="1" dirty="0">
                  <a:latin typeface="Times New Roman" pitchFamily="18" charset="0"/>
                  <a:cs typeface="Times New Roman" pitchFamily="18" charset="0"/>
                </a:rPr>
                <a:t> c</a:t>
              </a:r>
            </a:p>
          </p:txBody>
        </p:sp>
        <p:sp>
          <p:nvSpPr>
            <p:cNvPr id="16" name="TextBox 20"/>
            <p:cNvSpPr txBox="1">
              <a:spLocks noChangeArrowheads="1"/>
            </p:cNvSpPr>
            <p:nvPr/>
          </p:nvSpPr>
          <p:spPr bwMode="auto">
            <a:xfrm>
              <a:off x="317710" y="382499"/>
              <a:ext cx="421616" cy="380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725" tIns="18363" rIns="36725" bIns="18363">
              <a:spAutoFit/>
            </a:bodyPr>
            <a:lstStyle/>
            <a:p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17" name="TextBox 23"/>
            <p:cNvSpPr txBox="1">
              <a:spLocks noChangeArrowheads="1"/>
            </p:cNvSpPr>
            <p:nvPr/>
          </p:nvSpPr>
          <p:spPr bwMode="auto">
            <a:xfrm>
              <a:off x="302324" y="2208568"/>
              <a:ext cx="420194" cy="380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725" tIns="18363" rIns="36725" bIns="18363">
              <a:spAutoFit/>
            </a:bodyPr>
            <a:lstStyle>
              <a:defPPr>
                <a:defRPr lang="en-US"/>
              </a:defPPr>
              <a:lvl1pPr>
                <a:defRPr sz="22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dirty="0"/>
                <a:t>Y</a:t>
              </a:r>
            </a:p>
          </p:txBody>
        </p:sp>
        <p:sp>
          <p:nvSpPr>
            <p:cNvPr id="18" name="TextBox 24"/>
            <p:cNvSpPr txBox="1">
              <a:spLocks noChangeArrowheads="1"/>
            </p:cNvSpPr>
            <p:nvPr/>
          </p:nvSpPr>
          <p:spPr bwMode="auto">
            <a:xfrm>
              <a:off x="294134" y="3050635"/>
              <a:ext cx="379037" cy="380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36725" tIns="18363" rIns="36725" bIns="18363">
              <a:spAutoFit/>
            </a:bodyPr>
            <a:lstStyle>
              <a:defPPr>
                <a:defRPr lang="en-US"/>
              </a:defPPr>
              <a:lvl1pPr>
                <a:defRPr sz="22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dirty="0"/>
                <a:t>Z</a:t>
              </a:r>
            </a:p>
          </p:txBody>
        </p:sp>
        <p:cxnSp>
          <p:nvCxnSpPr>
            <p:cNvPr id="24" name="Straight Arrow Connector 23"/>
            <p:cNvCxnSpPr>
              <a:stCxn id="8" idx="2"/>
            </p:cNvCxnSpPr>
            <p:nvPr/>
          </p:nvCxnSpPr>
          <p:spPr>
            <a:xfrm flipH="1">
              <a:off x="2048542" y="2161020"/>
              <a:ext cx="892" cy="4262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/>
            <p:nvPr/>
          </p:nvCxnSpPr>
          <p:spPr>
            <a:xfrm flipH="1" flipV="1">
              <a:off x="3755495" y="1475490"/>
              <a:ext cx="1054" cy="2116052"/>
            </a:xfrm>
            <a:prstGeom prst="bentConnector3">
              <a:avLst>
                <a:gd name="adj1" fmla="val -28362283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0800000" flipV="1">
              <a:off x="74815" y="1313410"/>
              <a:ext cx="26188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 flipH="1" flipV="1">
              <a:off x="-1325391" y="2697631"/>
              <a:ext cx="28177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57069" y="4107857"/>
              <a:ext cx="17344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16200000" flipH="1">
              <a:off x="1816262" y="519750"/>
              <a:ext cx="466344" cy="12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rot="5400000">
              <a:off x="1816264" y="3190470"/>
              <a:ext cx="466343" cy="95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83125" y="4342799"/>
            <a:ext cx="411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 condition is true in (k+1)</a:t>
            </a:r>
            <a:r>
              <a:rPr lang="en-US" sz="22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(k&gt;=0)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72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disha</dc:creator>
  <cp:keywords>CTPClassification=CTP_PUBLIC:VisualMarkings=</cp:keywords>
  <cp:lastModifiedBy>Puri, Disha</cp:lastModifiedBy>
  <cp:revision>60</cp:revision>
  <dcterms:created xsi:type="dcterms:W3CDTF">2013-03-31T00:13:20Z</dcterms:created>
  <dcterms:modified xsi:type="dcterms:W3CDTF">2016-10-06T02:48:28Z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aff62ced-24da-4915-82bb-0907e920a614</vt:lpwstr>
  </property>
  <property fmtid="{D5CDD505-2E9C-101B-9397-08002B2CF9AE}" pid="3" name="CTP_TimeStamp">
    <vt:lpwstr>2016-10-06 02:48:20Z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