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515600" cy="6629400"/>
  <p:notesSz cx="6400800" cy="6858000"/>
  <p:defaultTextStyle>
    <a:defPPr>
      <a:defRPr lang="en-US"/>
    </a:defPPr>
    <a:lvl1pPr marL="0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1pPr>
    <a:lvl2pPr marL="440055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2pPr>
    <a:lvl3pPr marL="880110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3pPr>
    <a:lvl4pPr marL="1320165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4pPr>
    <a:lvl5pPr marL="1760220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5pPr>
    <a:lvl6pPr marL="2200275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6pPr>
    <a:lvl7pPr marL="2640330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7pPr>
    <a:lvl8pPr marL="3080385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8pPr>
    <a:lvl9pPr marL="3520440" algn="l" defTabSz="880110" rtl="0" eaLnBrk="1" latinLnBrk="0" hangingPunct="1">
      <a:defRPr sz="17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344091"/>
          </a:xfrm>
          <a:prstGeom prst="rect">
            <a:avLst/>
          </a:prstGeom>
        </p:spPr>
        <p:txBody>
          <a:bodyPr vert="horz" lIns="75753" tIns="37877" rIns="75753" bIns="37877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344091"/>
          </a:xfrm>
          <a:prstGeom prst="rect">
            <a:avLst/>
          </a:prstGeom>
        </p:spPr>
        <p:txBody>
          <a:bodyPr vert="horz" lIns="75753" tIns="37877" rIns="75753" bIns="37877" rtlCol="0"/>
          <a:lstStyle>
            <a:lvl1pPr algn="r">
              <a:defRPr sz="1000"/>
            </a:lvl1pPr>
          </a:lstStyle>
          <a:p>
            <a:fld id="{5267ABFA-A8AF-4DF1-A412-1B50988A2A35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857250"/>
            <a:ext cx="3670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5753" tIns="37877" rIns="75753" bIns="378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3300412"/>
            <a:ext cx="5120640" cy="2700338"/>
          </a:xfrm>
          <a:prstGeom prst="rect">
            <a:avLst/>
          </a:prstGeom>
        </p:spPr>
        <p:txBody>
          <a:bodyPr vert="horz" lIns="75753" tIns="37877" rIns="75753" bIns="378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2773680" cy="344090"/>
          </a:xfrm>
          <a:prstGeom prst="rect">
            <a:avLst/>
          </a:prstGeom>
        </p:spPr>
        <p:txBody>
          <a:bodyPr vert="horz" lIns="75753" tIns="37877" rIns="75753" bIns="37877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6513910"/>
            <a:ext cx="2773680" cy="344090"/>
          </a:xfrm>
          <a:prstGeom prst="rect">
            <a:avLst/>
          </a:prstGeom>
        </p:spPr>
        <p:txBody>
          <a:bodyPr vert="horz" lIns="75753" tIns="37877" rIns="75753" bIns="37877" rtlCol="0" anchor="b"/>
          <a:lstStyle>
            <a:lvl1pPr algn="r">
              <a:defRPr sz="1000"/>
            </a:lvl1pPr>
          </a:lstStyle>
          <a:p>
            <a:fld id="{4CD349C8-C1EE-4B5B-ADA4-9026828A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40055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80110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20165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60220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200275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40330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80385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20440" algn="l" defTabSz="880110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857250"/>
            <a:ext cx="36703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49C8-C1EE-4B5B-ADA4-9026828AA7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084951"/>
            <a:ext cx="7886700" cy="2308013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481970"/>
            <a:ext cx="7886700" cy="1600570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7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52954"/>
            <a:ext cx="2267426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52954"/>
            <a:ext cx="6670834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652747"/>
            <a:ext cx="9069705" cy="2757646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436481"/>
            <a:ext cx="9069705" cy="1450181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764771"/>
            <a:ext cx="446913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764771"/>
            <a:ext cx="446913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52954"/>
            <a:ext cx="9069705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25124"/>
            <a:ext cx="4448591" cy="796448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421573"/>
            <a:ext cx="4448591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625124"/>
            <a:ext cx="4470500" cy="796448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421573"/>
            <a:ext cx="4470500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8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41960"/>
            <a:ext cx="3391554" cy="154686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54511"/>
            <a:ext cx="5323523" cy="4711171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88820"/>
            <a:ext cx="3391554" cy="3684535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41960"/>
            <a:ext cx="3391554" cy="154686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54511"/>
            <a:ext cx="5323523" cy="4711171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88820"/>
            <a:ext cx="3391554" cy="3684535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52954"/>
            <a:ext cx="9069705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764771"/>
            <a:ext cx="9069705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144472"/>
            <a:ext cx="236601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4378-12A1-4D2E-9C4B-1DAA6C7F3BB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144472"/>
            <a:ext cx="3549015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144472"/>
            <a:ext cx="236601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7E50-8BFF-4A26-8798-9440599B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50424" y="899009"/>
            <a:ext cx="3425633" cy="808117"/>
            <a:chOff x="988621" y="1013306"/>
            <a:chExt cx="3425633" cy="80811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0" name="TextBox 100"/>
          <p:cNvSpPr txBox="1">
            <a:spLocks noChangeArrowheads="1"/>
          </p:cNvSpPr>
          <p:nvPr/>
        </p:nvSpPr>
        <p:spPr bwMode="auto">
          <a:xfrm>
            <a:off x="725645" y="1863467"/>
            <a:ext cx="9598537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591" tIns="24296" rIns="48591" bIns="242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order before pipelining (3 iterations take 9 clock cycles)</a:t>
            </a:r>
          </a:p>
        </p:txBody>
      </p:sp>
      <p:sp>
        <p:nvSpPr>
          <p:cNvPr id="61" name="TextBox 101"/>
          <p:cNvSpPr txBox="1">
            <a:spLocks noChangeArrowheads="1"/>
          </p:cNvSpPr>
          <p:nvPr/>
        </p:nvSpPr>
        <p:spPr bwMode="auto">
          <a:xfrm>
            <a:off x="36513" y="5463449"/>
            <a:ext cx="9954132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591" tIns="24296" rIns="48591" bIns="242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order after pipelining (3 iterations take 5 clock cycles)</a:t>
            </a:r>
          </a:p>
        </p:txBody>
      </p:sp>
      <p:sp>
        <p:nvSpPr>
          <p:cNvPr id="62" name="Rectangle 135"/>
          <p:cNvSpPr>
            <a:spLocks noChangeArrowheads="1"/>
          </p:cNvSpPr>
          <p:nvPr/>
        </p:nvSpPr>
        <p:spPr bwMode="auto">
          <a:xfrm>
            <a:off x="522366" y="6084766"/>
            <a:ext cx="6694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 Pipeline interval is 1”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45771" y="486823"/>
            <a:ext cx="0" cy="245875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019280" y="2289732"/>
            <a:ext cx="0" cy="306324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85448" y="477749"/>
            <a:ext cx="12723" cy="138572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0463389" y="475644"/>
            <a:ext cx="0" cy="489122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43447" y="67896"/>
            <a:ext cx="1168622" cy="385377"/>
            <a:chOff x="981647" y="601293"/>
            <a:chExt cx="1168622" cy="385377"/>
          </a:xfrm>
        </p:grpSpPr>
        <p:cxnSp>
          <p:nvCxnSpPr>
            <p:cNvPr id="10" name="Elbow Connector 9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286499" y="68265"/>
            <a:ext cx="1168622" cy="385377"/>
            <a:chOff x="981647" y="601293"/>
            <a:chExt cx="1168622" cy="385377"/>
          </a:xfrm>
        </p:grpSpPr>
        <p:cxnSp>
          <p:nvCxnSpPr>
            <p:cNvPr id="123" name="Elbow Connector 122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429546" y="76174"/>
            <a:ext cx="1168622" cy="385377"/>
            <a:chOff x="981647" y="601293"/>
            <a:chExt cx="1168622" cy="385377"/>
          </a:xfrm>
        </p:grpSpPr>
        <p:cxnSp>
          <p:nvCxnSpPr>
            <p:cNvPr id="160" name="Elbow Connector 159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568442" y="83816"/>
            <a:ext cx="1168622" cy="385377"/>
            <a:chOff x="981647" y="601293"/>
            <a:chExt cx="1168622" cy="385377"/>
          </a:xfrm>
        </p:grpSpPr>
        <p:cxnSp>
          <p:nvCxnSpPr>
            <p:cNvPr id="158" name="Elbow Connector 157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4707617" y="82059"/>
            <a:ext cx="1168622" cy="385377"/>
            <a:chOff x="981647" y="601293"/>
            <a:chExt cx="1168622" cy="385377"/>
          </a:xfrm>
        </p:grpSpPr>
        <p:cxnSp>
          <p:nvCxnSpPr>
            <p:cNvPr id="196" name="Elbow Connector 195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850669" y="92818"/>
            <a:ext cx="1168622" cy="385377"/>
            <a:chOff x="981647" y="601293"/>
            <a:chExt cx="1168622" cy="385377"/>
          </a:xfrm>
        </p:grpSpPr>
        <p:cxnSp>
          <p:nvCxnSpPr>
            <p:cNvPr id="194" name="Elbow Connector 193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6994755" y="105922"/>
            <a:ext cx="1168622" cy="385377"/>
            <a:chOff x="981647" y="601293"/>
            <a:chExt cx="1168622" cy="385377"/>
          </a:xfrm>
        </p:grpSpPr>
        <p:cxnSp>
          <p:nvCxnSpPr>
            <p:cNvPr id="190" name="Elbow Connector 189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8143002" y="122915"/>
            <a:ext cx="1168622" cy="385377"/>
            <a:chOff x="981647" y="601293"/>
            <a:chExt cx="1168622" cy="385377"/>
          </a:xfrm>
        </p:grpSpPr>
        <p:cxnSp>
          <p:nvCxnSpPr>
            <p:cNvPr id="188" name="Elbow Connector 187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3590014" y="899516"/>
            <a:ext cx="3425633" cy="808117"/>
            <a:chOff x="988621" y="1013306"/>
            <a:chExt cx="3425633" cy="808117"/>
          </a:xfrm>
        </p:grpSpPr>
        <p:sp>
          <p:nvSpPr>
            <p:cNvPr id="199" name="Rectangle 198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029046" y="899397"/>
            <a:ext cx="3425633" cy="808117"/>
            <a:chOff x="988621" y="1013306"/>
            <a:chExt cx="3425633" cy="808117"/>
          </a:xfrm>
        </p:grpSpPr>
        <p:sp>
          <p:nvSpPr>
            <p:cNvPr id="203" name="Rectangle 202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286450" y="136541"/>
            <a:ext cx="1168622" cy="385377"/>
            <a:chOff x="981647" y="601293"/>
            <a:chExt cx="1168622" cy="385377"/>
          </a:xfrm>
        </p:grpSpPr>
        <p:cxnSp>
          <p:nvCxnSpPr>
            <p:cNvPr id="219" name="Elbow Connector 218"/>
            <p:cNvCxnSpPr/>
            <p:nvPr/>
          </p:nvCxnSpPr>
          <p:spPr>
            <a:xfrm>
              <a:off x="981647" y="619560"/>
              <a:ext cx="1168622" cy="3645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>
              <a:off x="993383" y="601293"/>
              <a:ext cx="4009" cy="3853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149254" y="2927890"/>
            <a:ext cx="3425633" cy="808117"/>
            <a:chOff x="988621" y="1013306"/>
            <a:chExt cx="3425633" cy="808117"/>
          </a:xfrm>
        </p:grpSpPr>
        <p:sp>
          <p:nvSpPr>
            <p:cNvPr id="222" name="Rectangle 221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287545" y="3748703"/>
            <a:ext cx="3425633" cy="808117"/>
            <a:chOff x="988621" y="1013306"/>
            <a:chExt cx="3425633" cy="808117"/>
          </a:xfrm>
        </p:grpSpPr>
        <p:sp>
          <p:nvSpPr>
            <p:cNvPr id="226" name="Rectangle 225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426520" y="4571006"/>
            <a:ext cx="3425633" cy="808117"/>
            <a:chOff x="988621" y="1013306"/>
            <a:chExt cx="3425633" cy="808117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988621" y="1013306"/>
              <a:ext cx="1134426" cy="8081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>
                <a:defRPr/>
              </a:pPr>
              <a:endParaRPr lang="en-US" sz="2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131461" y="1013306"/>
              <a:ext cx="1136751" cy="808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3277503" y="1013306"/>
              <a:ext cx="1136751" cy="808117"/>
            </a:xfrm>
            <a:prstGeom prst="rect">
              <a:avLst/>
            </a:prstGeom>
            <a:solidFill>
              <a:srgbClr val="FFDE7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591" tIns="24296" rIns="48591" bIns="24296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7016720" y="464882"/>
            <a:ext cx="3161" cy="1599272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82252" y="2355889"/>
            <a:ext cx="12723" cy="138572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1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22</cp:revision>
  <cp:lastPrinted>2016-09-11T11:22:06Z</cp:lastPrinted>
  <dcterms:created xsi:type="dcterms:W3CDTF">2016-09-11T07:41:00Z</dcterms:created>
  <dcterms:modified xsi:type="dcterms:W3CDTF">2016-09-11T15:07:07Z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5a4f83f2-9dd8-4fda-b8ec-67cde4af6a1d</vt:lpwstr>
  </property>
  <property fmtid="{D5CDD505-2E9C-101B-9397-08002B2CF9AE}" pid="3" name="CTP_TimeStamp">
    <vt:lpwstr>2016-09-11 15:06:56Z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