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6517600" cy="21488400"/>
  <p:notesSz cx="21031200" cy="26060400"/>
  <p:defaultTextStyle>
    <a:defPPr>
      <a:defRPr lang="en-US"/>
    </a:defPPr>
    <a:lvl1pPr marL="0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1pPr>
    <a:lvl2pPr marL="398875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2pPr>
    <a:lvl3pPr marL="797751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3pPr>
    <a:lvl4pPr marL="1196626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4pPr>
    <a:lvl5pPr marL="1595503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5pPr>
    <a:lvl6pPr marL="1994378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6pPr>
    <a:lvl7pPr marL="2393254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7pPr>
    <a:lvl8pPr marL="2792130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8pPr>
    <a:lvl9pPr marL="3191003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69" userDrawn="1">
          <p15:clr>
            <a:srgbClr val="A4A3A4"/>
          </p15:clr>
        </p15:guide>
        <p15:guide id="2" pos="8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816" y="114"/>
      </p:cViewPr>
      <p:guideLst>
        <p:guide orient="horz" pos="6769"/>
        <p:guide pos="83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113520" cy="1307547"/>
          </a:xfrm>
          <a:prstGeom prst="rect">
            <a:avLst/>
          </a:prstGeom>
        </p:spPr>
        <p:txBody>
          <a:bodyPr vert="horz" lIns="269003" tIns="134500" rIns="269003" bIns="134500" rtlCol="0"/>
          <a:lstStyle>
            <a:lvl1pPr algn="l">
              <a:defRPr sz="3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912813" y="0"/>
            <a:ext cx="9113520" cy="1307547"/>
          </a:xfrm>
          <a:prstGeom prst="rect">
            <a:avLst/>
          </a:prstGeom>
        </p:spPr>
        <p:txBody>
          <a:bodyPr vert="horz" lIns="269003" tIns="134500" rIns="269003" bIns="134500" rtlCol="0"/>
          <a:lstStyle>
            <a:lvl1pPr algn="r">
              <a:defRPr sz="3600"/>
            </a:lvl1pPr>
          </a:lstStyle>
          <a:p>
            <a:fld id="{6BEEE02A-9C5D-478C-9D2D-217403C49D2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9525" y="3257550"/>
            <a:ext cx="10852150" cy="879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69003" tIns="134500" rIns="269003" bIns="13450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03120" y="12541573"/>
            <a:ext cx="16824960" cy="10261284"/>
          </a:xfrm>
          <a:prstGeom prst="rect">
            <a:avLst/>
          </a:prstGeom>
        </p:spPr>
        <p:txBody>
          <a:bodyPr vert="horz" lIns="269003" tIns="134500" rIns="269003" bIns="13450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4752861"/>
            <a:ext cx="9113520" cy="1307542"/>
          </a:xfrm>
          <a:prstGeom prst="rect">
            <a:avLst/>
          </a:prstGeom>
        </p:spPr>
        <p:txBody>
          <a:bodyPr vert="horz" lIns="269003" tIns="134500" rIns="269003" bIns="134500" rtlCol="0" anchor="b"/>
          <a:lstStyle>
            <a:lvl1pPr algn="l">
              <a:defRPr sz="36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912813" y="24752861"/>
            <a:ext cx="9113520" cy="1307542"/>
          </a:xfrm>
          <a:prstGeom prst="rect">
            <a:avLst/>
          </a:prstGeom>
        </p:spPr>
        <p:txBody>
          <a:bodyPr vert="horz" lIns="269003" tIns="134500" rIns="269003" bIns="134500" rtlCol="0" anchor="b"/>
          <a:lstStyle>
            <a:lvl1pPr algn="r">
              <a:defRPr sz="3600"/>
            </a:lvl1pPr>
          </a:lstStyle>
          <a:p>
            <a:fld id="{1AE79312-62C7-448F-BEDA-1714EE3E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1pPr>
    <a:lvl2pPr marL="993137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2pPr>
    <a:lvl3pPr marL="1986273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3pPr>
    <a:lvl4pPr marL="2979412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4pPr>
    <a:lvl5pPr marL="3972548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5pPr>
    <a:lvl6pPr marL="4965685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6pPr>
    <a:lvl7pPr marL="5958821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7pPr>
    <a:lvl8pPr marL="6951958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8pPr>
    <a:lvl9pPr marL="7945097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9525" y="3257550"/>
            <a:ext cx="10852150" cy="879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312-62C7-448F-BEDA-1714EE3EE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8820" y="6675349"/>
            <a:ext cx="22539960" cy="46060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7655" y="12176806"/>
            <a:ext cx="18562320" cy="54914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5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3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9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8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058" y="800884"/>
            <a:ext cx="3577107" cy="171161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6508" y="800884"/>
            <a:ext cx="10298584" cy="171161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714" y="13808289"/>
            <a:ext cx="22539960" cy="4267835"/>
          </a:xfrm>
        </p:spPr>
        <p:txBody>
          <a:bodyPr anchor="t"/>
          <a:lstStyle>
            <a:lvl1pPr algn="l">
              <a:defRPr sz="251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4714" y="9107745"/>
            <a:ext cx="22539960" cy="4700588"/>
          </a:xfrm>
        </p:spPr>
        <p:txBody>
          <a:bodyPr anchor="b"/>
          <a:lstStyle>
            <a:lvl1pPr marL="0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1pPr>
            <a:lvl2pPr marL="28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7094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3pPr>
            <a:lvl4pPr marL="865640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4pPr>
            <a:lvl5pPr marL="115418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5pPr>
            <a:lvl6pPr marL="144273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6pPr>
            <a:lvl7pPr marL="1731282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7pPr>
            <a:lvl8pPr marL="201982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8pPr>
            <a:lvl9pPr marL="230837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6456" y="4680740"/>
            <a:ext cx="6937844" cy="13236251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6327" y="4680740"/>
            <a:ext cx="6937856" cy="13236251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860570"/>
            <a:ext cx="23865840" cy="3581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964" y="4810061"/>
            <a:ext cx="11716537" cy="2004583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5964" y="6814630"/>
            <a:ext cx="11716537" cy="12380705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70590" y="4810061"/>
            <a:ext cx="11721150" cy="2004583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70590" y="6814630"/>
            <a:ext cx="11721150" cy="12380705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924" y="855588"/>
            <a:ext cx="8724114" cy="364109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7674" y="855569"/>
            <a:ext cx="14824075" cy="18339753"/>
          </a:xfrm>
        </p:spPr>
        <p:txBody>
          <a:bodyPr/>
          <a:lstStyle>
            <a:lvl1pPr>
              <a:defRPr sz="2042"/>
            </a:lvl1pPr>
            <a:lvl2pPr>
              <a:defRPr sz="1728"/>
            </a:lvl2pPr>
            <a:lvl3pPr>
              <a:defRPr sz="1572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5924" y="4496675"/>
            <a:ext cx="8724114" cy="14698663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641" y="15041906"/>
            <a:ext cx="15910560" cy="1775784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7641" y="1920061"/>
            <a:ext cx="15910560" cy="12893040"/>
          </a:xfrm>
        </p:spPr>
        <p:txBody>
          <a:bodyPr/>
          <a:lstStyle>
            <a:lvl1pPr marL="0" indent="0">
              <a:buNone/>
              <a:defRPr sz="2042"/>
            </a:lvl1pPr>
            <a:lvl2pPr marL="288547" indent="0">
              <a:buNone/>
              <a:defRPr sz="1728"/>
            </a:lvl2pPr>
            <a:lvl3pPr marL="577094" indent="0">
              <a:buNone/>
              <a:defRPr sz="1572"/>
            </a:lvl3pPr>
            <a:lvl4pPr marL="865640" indent="0">
              <a:buNone/>
              <a:defRPr sz="1258"/>
            </a:lvl4pPr>
            <a:lvl5pPr marL="1154188" indent="0">
              <a:buNone/>
              <a:defRPr sz="1258"/>
            </a:lvl5pPr>
            <a:lvl6pPr marL="1442735" indent="0">
              <a:buNone/>
              <a:defRPr sz="1258"/>
            </a:lvl6pPr>
            <a:lvl7pPr marL="1731282" indent="0">
              <a:buNone/>
              <a:defRPr sz="1258"/>
            </a:lvl7pPr>
            <a:lvl8pPr marL="2019828" indent="0">
              <a:buNone/>
              <a:defRPr sz="1258"/>
            </a:lvl8pPr>
            <a:lvl9pPr marL="2308375" indent="0">
              <a:buNone/>
              <a:defRPr sz="12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7641" y="16817665"/>
            <a:ext cx="15910560" cy="2521909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5880" y="860570"/>
            <a:ext cx="23865840" cy="3581400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880" y="5013992"/>
            <a:ext cx="23865840" cy="14181345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5880" y="19916611"/>
            <a:ext cx="6187440" cy="114406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60195" y="19916611"/>
            <a:ext cx="8397240" cy="114406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04280" y="19916611"/>
            <a:ext cx="6187440" cy="114406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094" rtl="0" eaLnBrk="1" latinLnBrk="0" hangingPunct="1">
        <a:spcBef>
          <a:spcPct val="0"/>
        </a:spcBef>
        <a:buNone/>
        <a:defRPr sz="2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11" indent="-216411" algn="l" defTabSz="577094" rtl="0" eaLnBrk="1" latinLnBrk="0" hangingPunct="1">
        <a:spcBef>
          <a:spcPct val="20000"/>
        </a:spcBef>
        <a:buFont typeface="Arial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1pPr>
      <a:lvl2pPr marL="468888" indent="-180342" algn="l" defTabSz="577094" rtl="0" eaLnBrk="1" latinLnBrk="0" hangingPunct="1">
        <a:spcBef>
          <a:spcPct val="20000"/>
        </a:spcBef>
        <a:buFont typeface="Arial" pitchFamily="34" charset="0"/>
        <a:buChar char="–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721367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009915" indent="-144273" algn="l" defTabSz="577094" rtl="0" eaLnBrk="1" latinLnBrk="0" hangingPunct="1">
        <a:spcBef>
          <a:spcPct val="20000"/>
        </a:spcBef>
        <a:buFont typeface="Arial" pitchFamily="34" charset="0"/>
        <a:buChar char="–"/>
        <a:defRPr sz="1258" kern="1200">
          <a:solidFill>
            <a:schemeClr val="tx1"/>
          </a:solidFill>
          <a:latin typeface="+mn-lt"/>
          <a:ea typeface="+mn-ea"/>
          <a:cs typeface="+mn-cs"/>
        </a:defRPr>
      </a:lvl4pPr>
      <a:lvl5pPr marL="1298462" indent="-144273" algn="l" defTabSz="577094" rtl="0" eaLnBrk="1" latinLnBrk="0" hangingPunct="1">
        <a:spcBef>
          <a:spcPct val="20000"/>
        </a:spcBef>
        <a:buFont typeface="Arial" pitchFamily="34" charset="0"/>
        <a:buChar char="»"/>
        <a:defRPr sz="1258" kern="1200">
          <a:solidFill>
            <a:schemeClr val="tx1"/>
          </a:solidFill>
          <a:latin typeface="+mn-lt"/>
          <a:ea typeface="+mn-ea"/>
          <a:cs typeface="+mn-cs"/>
        </a:defRPr>
      </a:lvl5pPr>
      <a:lvl6pPr marL="1587008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6pPr>
      <a:lvl7pPr marL="1875555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02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8pPr>
      <a:lvl9pPr marL="2452649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547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7094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564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418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273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31282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982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837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4031749" y="157164"/>
            <a:ext cx="1157492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</a:t>
            </a: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1067607" y="1056849"/>
            <a:ext cx="7085857" cy="3012933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v0_1		:= v0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v1_1		:= v1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067226" y="4527619"/>
            <a:ext cx="7086600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/>
              <a:t>tmp</a:t>
            </a:r>
            <a:r>
              <a:rPr lang="en-US" dirty="0"/>
              <a:t>		:= v1_1 &lt;&lt; 4</a:t>
            </a:r>
          </a:p>
          <a:p>
            <a:r>
              <a:rPr lang="en-US" dirty="0"/>
              <a:t>  tmp1	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tmp2		:= v1_1 &gt;&gt; 5</a:t>
            </a:r>
          </a:p>
          <a:p>
            <a:r>
              <a:rPr lang="en-US" dirty="0"/>
              <a:t>  tmp3		:= tmp2 + k1_read</a:t>
            </a:r>
          </a:p>
          <a:p>
            <a:r>
              <a:rPr lang="en-US" dirty="0"/>
              <a:t>  tmp4		:= v1_1 + </a:t>
            </a:r>
            <a:r>
              <a:rPr lang="en-US" dirty="0" err="1"/>
              <a:t>next_reg</a:t>
            </a:r>
            <a:endParaRPr lang="en-US" dirty="0"/>
          </a:p>
          <a:p>
            <a:r>
              <a:rPr lang="en-US" dirty="0"/>
              <a:t>  next_reg2	:= </a:t>
            </a:r>
            <a:r>
              <a:rPr lang="en-US" dirty="0" err="1"/>
              <a:t>next_reg</a:t>
            </a:r>
            <a:endParaRPr lang="en-US" dirty="0"/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1050298" y="7721372"/>
            <a:ext cx="7086600" cy="4859592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tmp5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next_reg2</a:t>
            </a:r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v1_1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dirty="0"/>
              <a:t>v0_1		:= v0_2</a:t>
            </a:r>
          </a:p>
          <a:p>
            <a:r>
              <a:rPr lang="en-US" dirty="0"/>
              <a:t>  v1_1		:= v1_2</a:t>
            </a:r>
          </a:p>
        </p:txBody>
      </p: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4610531" y="4069782"/>
            <a:ext cx="5" cy="4578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8" idx="0"/>
          </p:cNvCxnSpPr>
          <p:nvPr/>
        </p:nvCxnSpPr>
        <p:spPr>
          <a:xfrm>
            <a:off x="4610501" y="584767"/>
            <a:ext cx="35" cy="4720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9370589" y="4527619"/>
            <a:ext cx="7085857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		:= i_1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9370208" y="9014039"/>
            <a:ext cx="7086600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/>
              <a:t>tmp</a:t>
            </a:r>
            <a:r>
              <a:rPr lang="en-US" dirty="0"/>
              <a:t>		:= v1_1 &lt;&lt; 4</a:t>
            </a:r>
          </a:p>
          <a:p>
            <a:r>
              <a:rPr lang="en-US" dirty="0"/>
              <a:t>  tmp1	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tmp2		:= v1_1 &gt;&gt; 5</a:t>
            </a:r>
          </a:p>
          <a:p>
            <a:r>
              <a:rPr lang="en-US" dirty="0"/>
              <a:t>  tmp3		:= tmp2 + k1_read</a:t>
            </a:r>
          </a:p>
          <a:p>
            <a:r>
              <a:rPr lang="en-US" dirty="0"/>
              <a:t>  tmp4		:= v1_1 + </a:t>
            </a:r>
            <a:r>
              <a:rPr lang="en-US" dirty="0" err="1"/>
              <a:t>next_reg</a:t>
            </a:r>
            <a:endParaRPr lang="en-US" dirty="0"/>
          </a:p>
          <a:p>
            <a:r>
              <a:rPr lang="en-US" dirty="0"/>
              <a:t>  next_reg2	:= </a:t>
            </a:r>
            <a:r>
              <a:rPr lang="en-US" dirty="0" err="1"/>
              <a:t>next_reg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5" idx="2"/>
          </p:cNvCxnSpPr>
          <p:nvPr/>
        </p:nvCxnSpPr>
        <p:spPr>
          <a:xfrm flipH="1">
            <a:off x="12913509" y="6801888"/>
            <a:ext cx="4" cy="56425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17942279" y="8867735"/>
            <a:ext cx="7085857" cy="3012933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		:= i_1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Ppost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NextStep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Ploop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/>
          <p:cNvCxnSpPr>
            <a:stCxn id="58" idx="2"/>
          </p:cNvCxnSpPr>
          <p:nvPr/>
        </p:nvCxnSpPr>
        <p:spPr>
          <a:xfrm flipH="1">
            <a:off x="21485198" y="11880668"/>
            <a:ext cx="6" cy="289416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34"/>
          <p:cNvSpPr txBox="1">
            <a:spLocks noChangeArrowheads="1"/>
          </p:cNvSpPr>
          <p:nvPr/>
        </p:nvSpPr>
        <p:spPr bwMode="auto">
          <a:xfrm>
            <a:off x="21060526" y="20593853"/>
            <a:ext cx="849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/>
          <p:cNvCxnSpPr>
            <a:stCxn id="42" idx="2"/>
            <a:endCxn id="72" idx="0"/>
          </p:cNvCxnSpPr>
          <p:nvPr/>
        </p:nvCxnSpPr>
        <p:spPr>
          <a:xfrm>
            <a:off x="21485179" y="19575648"/>
            <a:ext cx="0" cy="10182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 bwMode="auto">
          <a:xfrm>
            <a:off x="527843" y="4303310"/>
            <a:ext cx="16419710" cy="2692705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>
            <a:off x="527848" y="7178027"/>
            <a:ext cx="24722689" cy="3264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27"/>
          <p:cNvSpPr txBox="1">
            <a:spLocks noChangeArrowheads="1"/>
          </p:cNvSpPr>
          <p:nvPr/>
        </p:nvSpPr>
        <p:spPr bwMode="auto">
          <a:xfrm>
            <a:off x="24884327" y="6557713"/>
            <a:ext cx="78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Arrow Connector 80"/>
          <p:cNvCxnSpPr>
            <a:stCxn id="9" idx="3"/>
            <a:endCxn id="25" idx="1"/>
          </p:cNvCxnSpPr>
          <p:nvPr/>
        </p:nvCxnSpPr>
        <p:spPr bwMode="auto">
          <a:xfrm>
            <a:off x="8153826" y="5664749"/>
            <a:ext cx="1216758" cy="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610500" y="7366134"/>
            <a:ext cx="35" cy="3880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4593598" y="7366138"/>
            <a:ext cx="16891580" cy="1125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58" idx="0"/>
          </p:cNvCxnSpPr>
          <p:nvPr/>
        </p:nvCxnSpPr>
        <p:spPr>
          <a:xfrm>
            <a:off x="21485178" y="7392680"/>
            <a:ext cx="26" cy="14750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26" idx="1"/>
          </p:cNvCxnSpPr>
          <p:nvPr/>
        </p:nvCxnSpPr>
        <p:spPr bwMode="auto">
          <a:xfrm>
            <a:off x="8153464" y="10151173"/>
            <a:ext cx="1216749" cy="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 bwMode="auto">
          <a:xfrm>
            <a:off x="16456812" y="10114594"/>
            <a:ext cx="1485467" cy="3836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 bwMode="auto">
          <a:xfrm>
            <a:off x="527843" y="7563940"/>
            <a:ext cx="24722688" cy="525886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8" name="Straight Connector 137"/>
          <p:cNvCxnSpPr/>
          <p:nvPr/>
        </p:nvCxnSpPr>
        <p:spPr bwMode="auto">
          <a:xfrm>
            <a:off x="942692" y="13665206"/>
            <a:ext cx="24722689" cy="3264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27"/>
          <p:cNvSpPr txBox="1">
            <a:spLocks noChangeArrowheads="1"/>
          </p:cNvSpPr>
          <p:nvPr/>
        </p:nvSpPr>
        <p:spPr bwMode="auto">
          <a:xfrm>
            <a:off x="24884327" y="12579878"/>
            <a:ext cx="78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7941879" y="14716052"/>
            <a:ext cx="7086600" cy="4859592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tmp5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next_reg2</a:t>
            </a:r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v1_1</a:t>
            </a:r>
          </a:p>
          <a:p>
            <a:r>
              <a:rPr lang="en-US" dirty="0"/>
              <a:t>  v0_1		:= v0_2</a:t>
            </a:r>
          </a:p>
          <a:p>
            <a:r>
              <a:rPr lang="en-US" dirty="0"/>
              <a:t>  v1_1		:= v1_2</a:t>
            </a:r>
          </a:p>
        </p:txBody>
      </p:sp>
      <p:sp>
        <p:nvSpPr>
          <p:cNvPr id="43" name="TextBox 27"/>
          <p:cNvSpPr txBox="1">
            <a:spLocks noChangeArrowheads="1"/>
          </p:cNvSpPr>
          <p:nvPr/>
        </p:nvSpPr>
        <p:spPr bwMode="auto">
          <a:xfrm>
            <a:off x="25096727" y="19113983"/>
            <a:ext cx="78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20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Puneesh</cp:lastModifiedBy>
  <cp:revision>148</cp:revision>
  <cp:lastPrinted>2016-09-19T19:05:45Z</cp:lastPrinted>
  <dcterms:created xsi:type="dcterms:W3CDTF">2013-03-31T00:13:20Z</dcterms:created>
  <dcterms:modified xsi:type="dcterms:W3CDTF">2016-10-06T07:13:12Z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f1c5a68a-acc0-4b6e-a889-efd1489e84ff</vt:lpwstr>
  </property>
  <property fmtid="{D5CDD505-2E9C-101B-9397-08002B2CF9AE}" pid="3" name="CTP_TimeStamp">
    <vt:lpwstr>2016-09-21 20:11:34Z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