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237744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306" y="14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2971800"/>
            <a:ext cx="3025775" cy="802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11441432"/>
            <a:ext cx="6949440" cy="9361171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0513" y="2971800"/>
            <a:ext cx="3025775" cy="8021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v1_1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5" y="10541766"/>
            <a:ext cx="802" cy="488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03021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v0_1		:= v0_2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v1_2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0997372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6" y="13673818"/>
            <a:ext cx="1" cy="467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0632884"/>
            <a:ext cx="0" cy="462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0889006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095374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v0_1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v0_2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088541" y="10188169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88541" y="22918286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3379951"/>
            <a:ext cx="1" cy="442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0735411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116</cp:revision>
  <cp:lastPrinted>2016-10-06T07:00:54Z</cp:lastPrinted>
  <dcterms:created xsi:type="dcterms:W3CDTF">2013-03-31T00:13:20Z</dcterms:created>
  <dcterms:modified xsi:type="dcterms:W3CDTF">2016-10-06T07:00:58Z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11:50:44Z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