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24231600"/>
  <p:notesSz cx="8686800" cy="237744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33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3306" y="144"/>
      </p:cViewPr>
      <p:guideLst>
        <p:guide orient="horz" pos="7633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764280" cy="1192850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1"/>
            <a:ext cx="3764280" cy="1192850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0513" y="2971800"/>
            <a:ext cx="3025775" cy="8021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11441432"/>
            <a:ext cx="6949440" cy="9361171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2581557"/>
            <a:ext cx="3764280" cy="1192846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22581557"/>
            <a:ext cx="3764280" cy="1192846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30513" y="2971800"/>
            <a:ext cx="3025775" cy="8021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27517"/>
            <a:ext cx="7772400" cy="519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13731287"/>
            <a:ext cx="6400800" cy="61925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4" y="903119"/>
            <a:ext cx="1233485" cy="19301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903119"/>
            <a:ext cx="3551236" cy="193011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15571048"/>
            <a:ext cx="7772400" cy="4812665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10270432"/>
            <a:ext cx="7772400" cy="5300663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5278278"/>
            <a:ext cx="2392360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5278278"/>
            <a:ext cx="2392364" cy="14925984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8" y="5424108"/>
            <a:ext cx="4040185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8" y="7684583"/>
            <a:ext cx="4040185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5424108"/>
            <a:ext cx="4041776" cy="2260487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7684583"/>
            <a:ext cx="4041776" cy="13961220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964804"/>
            <a:ext cx="3008315" cy="410591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964789"/>
            <a:ext cx="5111750" cy="20680998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5070714"/>
            <a:ext cx="3008315" cy="16575087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16962144"/>
            <a:ext cx="5486400" cy="200248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2165174"/>
            <a:ext cx="5486400" cy="1453896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18964596"/>
            <a:ext cx="5486400" cy="2843856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0430"/>
            <a:ext cx="8229600" cy="40386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54076"/>
            <a:ext cx="8229600" cy="15991730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22459156"/>
            <a:ext cx="2895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2459156"/>
            <a:ext cx="2133600" cy="129011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63325" y="32222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989651" y="931907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v0_1		:= v0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v1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989277" y="404994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989277" y="6420836"/>
            <a:ext cx="7086600" cy="4490260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smtClean="0"/>
              <a:t>tmp5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</a:t>
            </a:r>
            <a:r>
              <a:rPr lang="en-US" dirty="0" smtClean="0"/>
              <a:t>tmp6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</a:t>
            </a:r>
            <a:r>
              <a:rPr lang="en-US" dirty="0" smtClean="0"/>
              <a:t>v0_2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tmp6 + v0_1</a:t>
            </a:r>
          </a:p>
          <a:p>
            <a:r>
              <a:rPr lang="en-US" dirty="0"/>
              <a:t>  </a:t>
            </a:r>
            <a:r>
              <a:rPr lang="en-US" dirty="0" smtClean="0"/>
              <a:t>tmp7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tmp8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tmp7 + k2_read</a:t>
            </a:r>
          </a:p>
          <a:p>
            <a:r>
              <a:rPr lang="en-US" dirty="0"/>
              <a:t>  </a:t>
            </a:r>
            <a:r>
              <a:rPr lang="en-US" dirty="0" smtClean="0"/>
              <a:t>tmp9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v0_2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tmp10</a:t>
            </a:r>
            <a:r>
              <a:rPr lang="en-US" dirty="0"/>
              <a:t>	:= tmp9 + k3_read </a:t>
            </a:r>
          </a:p>
          <a:p>
            <a:r>
              <a:rPr lang="en-US" dirty="0"/>
              <a:t>  </a:t>
            </a:r>
            <a:r>
              <a:rPr lang="en-US" dirty="0" smtClean="0"/>
              <a:t>tmp11</a:t>
            </a:r>
            <a:r>
              <a:rPr lang="en-US" dirty="0"/>
              <a:t>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tmp12</a:t>
            </a:r>
            <a:r>
              <a:rPr lang="en-US" dirty="0"/>
              <a:t>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</a:t>
            </a:r>
            <a:r>
              <a:rPr lang="en-US" dirty="0" smtClean="0"/>
              <a:t>tmp13</a:t>
            </a:r>
            <a:r>
              <a:rPr lang="en-US" dirty="0"/>
              <a:t>	:= tmp12 + tmp10</a:t>
            </a:r>
          </a:p>
          <a:p>
            <a:r>
              <a:rPr lang="en-US" dirty="0"/>
              <a:t>  </a:t>
            </a:r>
            <a:r>
              <a:rPr lang="en-US" dirty="0" smtClean="0"/>
              <a:t>v1_2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tmp13 + </a:t>
            </a:r>
            <a:r>
              <a:rPr lang="en-US" dirty="0" smtClean="0"/>
              <a:t>v1_1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v0_1</a:t>
            </a:r>
            <a:r>
              <a:rPr lang="en-US" b="1" dirty="0">
                <a:solidFill>
                  <a:srgbClr val="FF0000"/>
                </a:solidFill>
              </a:rPr>
              <a:t>		:= </a:t>
            </a:r>
            <a:r>
              <a:rPr lang="en-US" b="1" dirty="0" smtClean="0">
                <a:solidFill>
                  <a:srgbClr val="FF0000"/>
                </a:solidFill>
              </a:rPr>
              <a:t>v0_2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50603" y="881039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49334" y="400935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64228" y="630861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32579" y="3575508"/>
            <a:ext cx="1" cy="4744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 flipH="1">
            <a:off x="4532580" y="459829"/>
            <a:ext cx="9493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532577" y="5954884"/>
            <a:ext cx="0" cy="4659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25" idx="0"/>
          </p:cNvCxnSpPr>
          <p:nvPr/>
        </p:nvCxnSpPr>
        <p:spPr>
          <a:xfrm flipH="1">
            <a:off x="4531777" y="10911096"/>
            <a:ext cx="800" cy="5763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088541" y="18690433"/>
            <a:ext cx="595879" cy="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84418" y="12396788"/>
            <a:ext cx="0" cy="6317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056266" y="12416491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88848" y="11487429"/>
            <a:ext cx="7085857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v1_1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:= v1_2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i_1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88474" y="14141067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 smtClean="0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</a:t>
            </a:r>
            <a:r>
              <a:rPr lang="en-US" dirty="0" smtClean="0"/>
              <a:t>tmp1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</a:t>
            </a:r>
            <a:r>
              <a:rPr lang="en-US" dirty="0" smtClean="0"/>
              <a:t>tmp2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&gt;&gt; 5</a:t>
            </a:r>
          </a:p>
          <a:p>
            <a:r>
              <a:rPr lang="en-US" dirty="0"/>
              <a:t>  </a:t>
            </a:r>
            <a:r>
              <a:rPr lang="en-US" dirty="0" smtClean="0"/>
              <a:t>tmp3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tmp2 + k1_read</a:t>
            </a:r>
          </a:p>
          <a:p>
            <a:r>
              <a:rPr lang="en-US" dirty="0"/>
              <a:t>  </a:t>
            </a:r>
            <a:r>
              <a:rPr lang="en-US" dirty="0" smtClean="0"/>
              <a:t>tmp4</a:t>
            </a:r>
            <a:r>
              <a:rPr lang="en-US" dirty="0"/>
              <a:t>	</a:t>
            </a:r>
            <a:r>
              <a:rPr lang="en-US" dirty="0" smtClean="0"/>
              <a:t>	:= </a:t>
            </a:r>
            <a:r>
              <a:rPr lang="en-US" dirty="0"/>
              <a:t>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88474" y="16511956"/>
            <a:ext cx="7086600" cy="4490260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</a:t>
            </a:r>
            <a:r>
              <a:rPr lang="en-US" dirty="0" smtClean="0"/>
              <a:t> tmp5</a:t>
            </a:r>
            <a:r>
              <a:rPr lang="en-US" dirty="0"/>
              <a:t>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</a:t>
            </a:r>
            <a:r>
              <a:rPr lang="en-US" dirty="0" smtClean="0"/>
              <a:t>v1_1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v0_1</a:t>
            </a:r>
            <a:r>
              <a:rPr lang="en-US" b="1" dirty="0">
                <a:solidFill>
                  <a:srgbClr val="FF0000"/>
                </a:solidFill>
              </a:rPr>
              <a:t>		:= v0_2</a:t>
            </a:r>
            <a:endParaRPr lang="en-US" dirty="0"/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512498" y="11405591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TextBox 23"/>
          <p:cNvSpPr txBox="1">
            <a:spLocks noChangeArrowheads="1"/>
          </p:cNvSpPr>
          <p:nvPr/>
        </p:nvSpPr>
        <p:spPr bwMode="auto">
          <a:xfrm>
            <a:off x="511229" y="14100475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526123" y="16399731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 flipH="1">
            <a:off x="4531774" y="13761698"/>
            <a:ext cx="3" cy="3793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4531774" y="16046004"/>
            <a:ext cx="0" cy="4659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41" idx="0"/>
          </p:cNvCxnSpPr>
          <p:nvPr/>
        </p:nvCxnSpPr>
        <p:spPr>
          <a:xfrm>
            <a:off x="4531774" y="21002216"/>
            <a:ext cx="0" cy="4850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55871" y="21197880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988474" y="21487263"/>
            <a:ext cx="7086600" cy="19152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v1_1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:= v1_2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i_1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</p:txBody>
      </p:sp>
      <p:sp>
        <p:nvSpPr>
          <p:cNvPr id="42" name="TextBox 34"/>
          <p:cNvSpPr txBox="1">
            <a:spLocks noChangeArrowheads="1"/>
          </p:cNvSpPr>
          <p:nvPr/>
        </p:nvSpPr>
        <p:spPr bwMode="auto">
          <a:xfrm>
            <a:off x="8046908" y="10625160"/>
            <a:ext cx="88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35"/>
          <p:cNvSpPr txBox="1">
            <a:spLocks noChangeArrowheads="1"/>
          </p:cNvSpPr>
          <p:nvPr/>
        </p:nvSpPr>
        <p:spPr bwMode="auto">
          <a:xfrm>
            <a:off x="8046908" y="22954303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34"/>
          <p:cNvSpPr txBox="1">
            <a:spLocks noChangeArrowheads="1"/>
          </p:cNvSpPr>
          <p:nvPr/>
        </p:nvSpPr>
        <p:spPr bwMode="auto">
          <a:xfrm>
            <a:off x="4107120" y="23822076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41" idx="2"/>
            <a:endCxn id="44" idx="0"/>
          </p:cNvCxnSpPr>
          <p:nvPr/>
        </p:nvCxnSpPr>
        <p:spPr>
          <a:xfrm>
            <a:off x="4531774" y="23402508"/>
            <a:ext cx="3" cy="4195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65242" y="11176278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8042940" y="14820219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26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Puneesh</cp:lastModifiedBy>
  <cp:revision>118</cp:revision>
  <cp:lastPrinted>2016-10-06T07:00:16Z</cp:lastPrinted>
  <dcterms:created xsi:type="dcterms:W3CDTF">2013-03-31T00:13:20Z</dcterms:created>
  <dcterms:modified xsi:type="dcterms:W3CDTF">2016-10-06T07:01:14Z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2016-09-19 11:50:08Z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