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237744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306" y="14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0513" y="2971800"/>
            <a:ext cx="3025775" cy="8021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11441432"/>
            <a:ext cx="6949440" cy="9361171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0513" y="2971800"/>
            <a:ext cx="3025775" cy="8021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</a:t>
            </a:r>
            <a:r>
              <a:rPr lang="en-US" dirty="0" smtClean="0"/>
              <a:t>v1_1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v0_1</a:t>
            </a:r>
            <a:r>
              <a:rPr lang="en-US" dirty="0"/>
              <a:t>		:= </a:t>
            </a:r>
            <a:r>
              <a:rPr lang="en-US" dirty="0" smtClean="0"/>
              <a:t>v0_2</a:t>
            </a:r>
            <a:endParaRPr lang="en-US" dirty="0"/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4"/>
            <a:ext cx="0" cy="46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7" y="10911096"/>
            <a:ext cx="800" cy="576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487429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v1_1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:= v1_2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</a:t>
            </a:r>
            <a:r>
              <a:rPr lang="en-US" dirty="0" smtClean="0"/>
              <a:t>v1_1</a:t>
            </a:r>
          </a:p>
          <a:p>
            <a:r>
              <a:rPr lang="en-US" dirty="0"/>
              <a:t> </a:t>
            </a:r>
            <a:r>
              <a:rPr lang="en-US" dirty="0" smtClean="0"/>
              <a:t> v0_1</a:t>
            </a:r>
            <a:r>
              <a:rPr lang="en-US" dirty="0"/>
              <a:t>		:= v0_2</a:t>
            </a: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1405591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4" y="13761698"/>
            <a:ext cx="3" cy="3793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4"/>
            <a:ext cx="0" cy="46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1002216"/>
            <a:ext cx="0" cy="485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5871" y="21197880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487263"/>
            <a:ext cx="7086600" cy="19152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v1_1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v1_2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046908" y="10625160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8046908" y="2292455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4" y="23402508"/>
            <a:ext cx="3" cy="419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1176278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119</cp:revision>
  <cp:lastPrinted>2016-10-06T06:59:54Z</cp:lastPrinted>
  <dcterms:created xsi:type="dcterms:W3CDTF">2013-03-31T00:13:20Z</dcterms:created>
  <dcterms:modified xsi:type="dcterms:W3CDTF">2016-10-06T07:01:38Z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11:49:37Z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