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6517600" cy="27432000"/>
  <p:notesSz cx="26060400" cy="26974800"/>
  <p:defaultTextStyle>
    <a:defPPr>
      <a:defRPr lang="en-US"/>
    </a:defPPr>
    <a:lvl1pPr marL="0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1pPr>
    <a:lvl2pPr marL="398875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2pPr>
    <a:lvl3pPr marL="797751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3pPr>
    <a:lvl4pPr marL="1196626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4pPr>
    <a:lvl5pPr marL="1595503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5pPr>
    <a:lvl6pPr marL="1994378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6pPr>
    <a:lvl7pPr marL="2393254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7pPr>
    <a:lvl8pPr marL="2792130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8pPr>
    <a:lvl9pPr marL="3191003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1" userDrawn="1">
          <p15:clr>
            <a:srgbClr val="A4A3A4"/>
          </p15:clr>
        </p15:guide>
        <p15:guide id="2" pos="83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1602" y="126"/>
      </p:cViewPr>
      <p:guideLst>
        <p:guide orient="horz" pos="8641"/>
        <p:guide pos="83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1292840" cy="1353426"/>
          </a:xfrm>
          <a:prstGeom prst="rect">
            <a:avLst/>
          </a:prstGeom>
        </p:spPr>
        <p:txBody>
          <a:bodyPr vert="horz" lIns="303012" tIns="151505" rIns="303012" bIns="151505" rtlCol="0"/>
          <a:lstStyle>
            <a:lvl1pPr algn="l">
              <a:defRPr sz="4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4761529" y="0"/>
            <a:ext cx="11292840" cy="1353426"/>
          </a:xfrm>
          <a:prstGeom prst="rect">
            <a:avLst/>
          </a:prstGeom>
        </p:spPr>
        <p:txBody>
          <a:bodyPr vert="horz" lIns="303012" tIns="151505" rIns="303012" bIns="151505" rtlCol="0"/>
          <a:lstStyle>
            <a:lvl1pPr algn="r">
              <a:defRPr sz="4100"/>
            </a:lvl1pPr>
          </a:lstStyle>
          <a:p>
            <a:fld id="{6BEEE02A-9C5D-478C-9D2D-217403C49D2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31238" y="3371850"/>
            <a:ext cx="8797925" cy="9102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303012" tIns="151505" rIns="303012" bIns="15150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606040" y="12981625"/>
            <a:ext cx="20848320" cy="10621329"/>
          </a:xfrm>
          <a:prstGeom prst="rect">
            <a:avLst/>
          </a:prstGeom>
        </p:spPr>
        <p:txBody>
          <a:bodyPr vert="horz" lIns="303012" tIns="151505" rIns="303012" bIns="15150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5621382"/>
            <a:ext cx="11292840" cy="1353421"/>
          </a:xfrm>
          <a:prstGeom prst="rect">
            <a:avLst/>
          </a:prstGeom>
        </p:spPr>
        <p:txBody>
          <a:bodyPr vert="horz" lIns="303012" tIns="151505" rIns="303012" bIns="151505" rtlCol="0" anchor="b"/>
          <a:lstStyle>
            <a:lvl1pPr algn="l">
              <a:defRPr sz="4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4761529" y="25621382"/>
            <a:ext cx="11292840" cy="1353421"/>
          </a:xfrm>
          <a:prstGeom prst="rect">
            <a:avLst/>
          </a:prstGeom>
        </p:spPr>
        <p:txBody>
          <a:bodyPr vert="horz" lIns="303012" tIns="151505" rIns="303012" bIns="151505" rtlCol="0" anchor="b"/>
          <a:lstStyle>
            <a:lvl1pPr algn="r">
              <a:defRPr sz="4100"/>
            </a:lvl1pPr>
          </a:lstStyle>
          <a:p>
            <a:fld id="{1AE79312-62C7-448F-BEDA-1714EE3E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4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1pPr>
    <a:lvl2pPr marL="993137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2pPr>
    <a:lvl3pPr marL="1986273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3pPr>
    <a:lvl4pPr marL="2979412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4pPr>
    <a:lvl5pPr marL="3972548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5pPr>
    <a:lvl6pPr marL="4965685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6pPr>
    <a:lvl7pPr marL="5958821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7pPr>
    <a:lvl8pPr marL="6951958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8pPr>
    <a:lvl9pPr marL="7945097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31238" y="3371850"/>
            <a:ext cx="8797925" cy="9102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9312-62C7-448F-BEDA-1714EE3EED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8820" y="8521721"/>
            <a:ext cx="22539960" cy="58800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7655" y="15544856"/>
            <a:ext cx="18562320" cy="70103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7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5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54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42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31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9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08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056" y="1022402"/>
            <a:ext cx="3577107" cy="218503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6508" y="1022402"/>
            <a:ext cx="10298584" cy="218503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4714" y="17627603"/>
            <a:ext cx="22539960" cy="5448300"/>
          </a:xfrm>
        </p:spPr>
        <p:txBody>
          <a:bodyPr anchor="t"/>
          <a:lstStyle>
            <a:lvl1pPr algn="l">
              <a:defRPr sz="251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4714" y="11626908"/>
            <a:ext cx="22539960" cy="6000750"/>
          </a:xfrm>
        </p:spPr>
        <p:txBody>
          <a:bodyPr anchor="b"/>
          <a:lstStyle>
            <a:lvl1pPr marL="0" indent="0">
              <a:buNone/>
              <a:defRPr sz="1258">
                <a:solidFill>
                  <a:schemeClr val="tx1">
                    <a:tint val="75000"/>
                  </a:schemeClr>
                </a:solidFill>
              </a:defRPr>
            </a:lvl1pPr>
            <a:lvl2pPr marL="28854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7094" indent="0">
              <a:buNone/>
              <a:defRPr sz="942">
                <a:solidFill>
                  <a:schemeClr val="tx1">
                    <a:tint val="75000"/>
                  </a:schemeClr>
                </a:solidFill>
              </a:defRPr>
            </a:lvl3pPr>
            <a:lvl4pPr marL="865640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4pPr>
            <a:lvl5pPr marL="1154188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5pPr>
            <a:lvl6pPr marL="1442735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6pPr>
            <a:lvl7pPr marL="1731282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7pPr>
            <a:lvl8pPr marL="2019828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8pPr>
            <a:lvl9pPr marL="2308375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6456" y="5975411"/>
            <a:ext cx="6937844" cy="16897341"/>
          </a:xfrm>
        </p:spPr>
        <p:txBody>
          <a:bodyPr/>
          <a:lstStyle>
            <a:lvl1pPr>
              <a:defRPr sz="1728"/>
            </a:lvl1pPr>
            <a:lvl2pPr>
              <a:defRPr sz="1572"/>
            </a:lvl2pPr>
            <a:lvl3pPr>
              <a:defRPr sz="1258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6327" y="5975411"/>
            <a:ext cx="6937856" cy="16897341"/>
          </a:xfrm>
        </p:spPr>
        <p:txBody>
          <a:bodyPr/>
          <a:lstStyle>
            <a:lvl1pPr>
              <a:defRPr sz="1728"/>
            </a:lvl1pPr>
            <a:lvl2pPr>
              <a:defRPr sz="1572"/>
            </a:lvl2pPr>
            <a:lvl3pPr>
              <a:defRPr sz="1258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1098600"/>
            <a:ext cx="2386584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5964" y="6140503"/>
            <a:ext cx="11716537" cy="2559042"/>
          </a:xfrm>
        </p:spPr>
        <p:txBody>
          <a:bodyPr anchor="b"/>
          <a:lstStyle>
            <a:lvl1pPr marL="0" indent="0">
              <a:buNone/>
              <a:defRPr sz="1572" b="1"/>
            </a:lvl1pPr>
            <a:lvl2pPr marL="288547" indent="0">
              <a:buNone/>
              <a:defRPr sz="1258" b="1"/>
            </a:lvl2pPr>
            <a:lvl3pPr marL="577094" indent="0">
              <a:buNone/>
              <a:defRPr sz="1100" b="1"/>
            </a:lvl3pPr>
            <a:lvl4pPr marL="865640" indent="0">
              <a:buNone/>
              <a:defRPr sz="942" b="1"/>
            </a:lvl4pPr>
            <a:lvl5pPr marL="1154188" indent="0">
              <a:buNone/>
              <a:defRPr sz="942" b="1"/>
            </a:lvl5pPr>
            <a:lvl6pPr marL="1442735" indent="0">
              <a:buNone/>
              <a:defRPr sz="942" b="1"/>
            </a:lvl6pPr>
            <a:lvl7pPr marL="1731282" indent="0">
              <a:buNone/>
              <a:defRPr sz="942" b="1"/>
            </a:lvl7pPr>
            <a:lvl8pPr marL="2019828" indent="0">
              <a:buNone/>
              <a:defRPr sz="942" b="1"/>
            </a:lvl8pPr>
            <a:lvl9pPr marL="2308375" indent="0">
              <a:buNone/>
              <a:defRPr sz="9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5964" y="8699528"/>
            <a:ext cx="11716537" cy="15805156"/>
          </a:xfrm>
        </p:spPr>
        <p:txBody>
          <a:bodyPr/>
          <a:lstStyle>
            <a:lvl1pPr>
              <a:defRPr sz="1572"/>
            </a:lvl1pPr>
            <a:lvl2pPr>
              <a:defRPr sz="1258"/>
            </a:lvl2pPr>
            <a:lvl3pPr>
              <a:defRPr sz="1100"/>
            </a:lvl3pPr>
            <a:lvl4pPr>
              <a:defRPr sz="942"/>
            </a:lvl4pPr>
            <a:lvl5pPr>
              <a:defRPr sz="942"/>
            </a:lvl5pPr>
            <a:lvl6pPr>
              <a:defRPr sz="942"/>
            </a:lvl6pPr>
            <a:lvl7pPr>
              <a:defRPr sz="942"/>
            </a:lvl7pPr>
            <a:lvl8pPr>
              <a:defRPr sz="942"/>
            </a:lvl8pPr>
            <a:lvl9pPr>
              <a:defRPr sz="9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70590" y="6140503"/>
            <a:ext cx="11721150" cy="2559042"/>
          </a:xfrm>
        </p:spPr>
        <p:txBody>
          <a:bodyPr anchor="b"/>
          <a:lstStyle>
            <a:lvl1pPr marL="0" indent="0">
              <a:buNone/>
              <a:defRPr sz="1572" b="1"/>
            </a:lvl1pPr>
            <a:lvl2pPr marL="288547" indent="0">
              <a:buNone/>
              <a:defRPr sz="1258" b="1"/>
            </a:lvl2pPr>
            <a:lvl3pPr marL="577094" indent="0">
              <a:buNone/>
              <a:defRPr sz="1100" b="1"/>
            </a:lvl3pPr>
            <a:lvl4pPr marL="865640" indent="0">
              <a:buNone/>
              <a:defRPr sz="942" b="1"/>
            </a:lvl4pPr>
            <a:lvl5pPr marL="1154188" indent="0">
              <a:buNone/>
              <a:defRPr sz="942" b="1"/>
            </a:lvl5pPr>
            <a:lvl6pPr marL="1442735" indent="0">
              <a:buNone/>
              <a:defRPr sz="942" b="1"/>
            </a:lvl6pPr>
            <a:lvl7pPr marL="1731282" indent="0">
              <a:buNone/>
              <a:defRPr sz="942" b="1"/>
            </a:lvl7pPr>
            <a:lvl8pPr marL="2019828" indent="0">
              <a:buNone/>
              <a:defRPr sz="942" b="1"/>
            </a:lvl8pPr>
            <a:lvl9pPr marL="2308375" indent="0">
              <a:buNone/>
              <a:defRPr sz="9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70590" y="8699528"/>
            <a:ext cx="11721150" cy="15805156"/>
          </a:xfrm>
        </p:spPr>
        <p:txBody>
          <a:bodyPr/>
          <a:lstStyle>
            <a:lvl1pPr>
              <a:defRPr sz="1572"/>
            </a:lvl1pPr>
            <a:lvl2pPr>
              <a:defRPr sz="1258"/>
            </a:lvl2pPr>
            <a:lvl3pPr>
              <a:defRPr sz="1100"/>
            </a:lvl3pPr>
            <a:lvl4pPr>
              <a:defRPr sz="942"/>
            </a:lvl4pPr>
            <a:lvl5pPr>
              <a:defRPr sz="942"/>
            </a:lvl5pPr>
            <a:lvl6pPr>
              <a:defRPr sz="942"/>
            </a:lvl6pPr>
            <a:lvl7pPr>
              <a:defRPr sz="942"/>
            </a:lvl7pPr>
            <a:lvl8pPr>
              <a:defRPr sz="942"/>
            </a:lvl8pPr>
            <a:lvl9pPr>
              <a:defRPr sz="9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924" y="1092236"/>
            <a:ext cx="8724114" cy="4648201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7670" y="1092216"/>
            <a:ext cx="14824075" cy="23412450"/>
          </a:xfrm>
        </p:spPr>
        <p:txBody>
          <a:bodyPr/>
          <a:lstStyle>
            <a:lvl1pPr>
              <a:defRPr sz="2042"/>
            </a:lvl1pPr>
            <a:lvl2pPr>
              <a:defRPr sz="1728"/>
            </a:lvl2pPr>
            <a:lvl3pPr>
              <a:defRPr sz="1572"/>
            </a:lvl3pPr>
            <a:lvl4pPr>
              <a:defRPr sz="1258"/>
            </a:lvl4pPr>
            <a:lvl5pPr>
              <a:defRPr sz="1258"/>
            </a:lvl5pPr>
            <a:lvl6pPr>
              <a:defRPr sz="1258"/>
            </a:lvl6pPr>
            <a:lvl7pPr>
              <a:defRPr sz="1258"/>
            </a:lvl7pPr>
            <a:lvl8pPr>
              <a:defRPr sz="1258"/>
            </a:lvl8pPr>
            <a:lvl9pPr>
              <a:defRPr sz="125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5924" y="5740434"/>
            <a:ext cx="8724114" cy="18764250"/>
          </a:xfrm>
        </p:spPr>
        <p:txBody>
          <a:bodyPr/>
          <a:lstStyle>
            <a:lvl1pPr marL="0" indent="0">
              <a:buNone/>
              <a:defRPr sz="786"/>
            </a:lvl1pPr>
            <a:lvl2pPr marL="288547" indent="0">
              <a:buNone/>
              <a:defRPr sz="786"/>
            </a:lvl2pPr>
            <a:lvl3pPr marL="577094" indent="0">
              <a:buNone/>
              <a:defRPr sz="628"/>
            </a:lvl3pPr>
            <a:lvl4pPr marL="865640" indent="0">
              <a:buNone/>
              <a:defRPr sz="628"/>
            </a:lvl4pPr>
            <a:lvl5pPr marL="1154188" indent="0">
              <a:buNone/>
              <a:defRPr sz="628"/>
            </a:lvl5pPr>
            <a:lvl6pPr marL="1442735" indent="0">
              <a:buNone/>
              <a:defRPr sz="628"/>
            </a:lvl6pPr>
            <a:lvl7pPr marL="1731282" indent="0">
              <a:buNone/>
              <a:defRPr sz="628"/>
            </a:lvl7pPr>
            <a:lvl8pPr marL="2019828" indent="0">
              <a:buNone/>
              <a:defRPr sz="628"/>
            </a:lvl8pPr>
            <a:lvl9pPr marL="2308375" indent="0">
              <a:buNone/>
              <a:defRPr sz="6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7641" y="19202431"/>
            <a:ext cx="15910560" cy="2266959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97641" y="2451141"/>
            <a:ext cx="15910560" cy="16459200"/>
          </a:xfrm>
        </p:spPr>
        <p:txBody>
          <a:bodyPr/>
          <a:lstStyle>
            <a:lvl1pPr marL="0" indent="0">
              <a:buNone/>
              <a:defRPr sz="2042"/>
            </a:lvl1pPr>
            <a:lvl2pPr marL="288547" indent="0">
              <a:buNone/>
              <a:defRPr sz="1728"/>
            </a:lvl2pPr>
            <a:lvl3pPr marL="577094" indent="0">
              <a:buNone/>
              <a:defRPr sz="1572"/>
            </a:lvl3pPr>
            <a:lvl4pPr marL="865640" indent="0">
              <a:buNone/>
              <a:defRPr sz="1258"/>
            </a:lvl4pPr>
            <a:lvl5pPr marL="1154188" indent="0">
              <a:buNone/>
              <a:defRPr sz="1258"/>
            </a:lvl5pPr>
            <a:lvl6pPr marL="1442735" indent="0">
              <a:buNone/>
              <a:defRPr sz="1258"/>
            </a:lvl6pPr>
            <a:lvl7pPr marL="1731282" indent="0">
              <a:buNone/>
              <a:defRPr sz="1258"/>
            </a:lvl7pPr>
            <a:lvl8pPr marL="2019828" indent="0">
              <a:buNone/>
              <a:defRPr sz="1258"/>
            </a:lvl8pPr>
            <a:lvl9pPr marL="2308375" indent="0">
              <a:buNone/>
              <a:defRPr sz="125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97641" y="21469357"/>
            <a:ext cx="15910560" cy="3219459"/>
          </a:xfrm>
        </p:spPr>
        <p:txBody>
          <a:bodyPr/>
          <a:lstStyle>
            <a:lvl1pPr marL="0" indent="0">
              <a:buNone/>
              <a:defRPr sz="786"/>
            </a:lvl1pPr>
            <a:lvl2pPr marL="288547" indent="0">
              <a:buNone/>
              <a:defRPr sz="786"/>
            </a:lvl2pPr>
            <a:lvl3pPr marL="577094" indent="0">
              <a:buNone/>
              <a:defRPr sz="628"/>
            </a:lvl3pPr>
            <a:lvl4pPr marL="865640" indent="0">
              <a:buNone/>
              <a:defRPr sz="628"/>
            </a:lvl4pPr>
            <a:lvl5pPr marL="1154188" indent="0">
              <a:buNone/>
              <a:defRPr sz="628"/>
            </a:lvl5pPr>
            <a:lvl6pPr marL="1442735" indent="0">
              <a:buNone/>
              <a:defRPr sz="628"/>
            </a:lvl6pPr>
            <a:lvl7pPr marL="1731282" indent="0">
              <a:buNone/>
              <a:defRPr sz="628"/>
            </a:lvl7pPr>
            <a:lvl8pPr marL="2019828" indent="0">
              <a:buNone/>
              <a:defRPr sz="628"/>
            </a:lvl8pPr>
            <a:lvl9pPr marL="2308375" indent="0">
              <a:buNone/>
              <a:defRPr sz="6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5880" y="1098600"/>
            <a:ext cx="23865840" cy="4572000"/>
          </a:xfrm>
          <a:prstGeom prst="rect">
            <a:avLst/>
          </a:prstGeom>
        </p:spPr>
        <p:txBody>
          <a:bodyPr vert="horz" lIns="36725" tIns="18363" rIns="36725" bIns="183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5880" y="6400840"/>
            <a:ext cx="23865840" cy="18103845"/>
          </a:xfrm>
          <a:prstGeom prst="rect">
            <a:avLst/>
          </a:prstGeom>
        </p:spPr>
        <p:txBody>
          <a:bodyPr vert="horz" lIns="36725" tIns="18363" rIns="36725" bIns="183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5880" y="25425461"/>
            <a:ext cx="6187440" cy="1460502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l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60195" y="25425461"/>
            <a:ext cx="8397240" cy="1460502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ct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04280" y="25425461"/>
            <a:ext cx="6187440" cy="1460502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7094" rtl="0" eaLnBrk="1" latinLnBrk="0" hangingPunct="1">
        <a:spcBef>
          <a:spcPct val="0"/>
        </a:spcBef>
        <a:buNone/>
        <a:defRPr sz="28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411" indent="-216411" algn="l" defTabSz="577094" rtl="0" eaLnBrk="1" latinLnBrk="0" hangingPunct="1">
        <a:spcBef>
          <a:spcPct val="20000"/>
        </a:spcBef>
        <a:buFont typeface="Arial" pitchFamily="34" charset="0"/>
        <a:buChar char="•"/>
        <a:defRPr sz="2042" kern="1200">
          <a:solidFill>
            <a:schemeClr val="tx1"/>
          </a:solidFill>
          <a:latin typeface="+mn-lt"/>
          <a:ea typeface="+mn-ea"/>
          <a:cs typeface="+mn-cs"/>
        </a:defRPr>
      </a:lvl1pPr>
      <a:lvl2pPr marL="468888" indent="-180342" algn="l" defTabSz="577094" rtl="0" eaLnBrk="1" latinLnBrk="0" hangingPunct="1">
        <a:spcBef>
          <a:spcPct val="20000"/>
        </a:spcBef>
        <a:buFont typeface="Arial" pitchFamily="34" charset="0"/>
        <a:buChar char="–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721367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572" kern="1200">
          <a:solidFill>
            <a:schemeClr val="tx1"/>
          </a:solidFill>
          <a:latin typeface="+mn-lt"/>
          <a:ea typeface="+mn-ea"/>
          <a:cs typeface="+mn-cs"/>
        </a:defRPr>
      </a:lvl3pPr>
      <a:lvl4pPr marL="1009915" indent="-144273" algn="l" defTabSz="577094" rtl="0" eaLnBrk="1" latinLnBrk="0" hangingPunct="1">
        <a:spcBef>
          <a:spcPct val="20000"/>
        </a:spcBef>
        <a:buFont typeface="Arial" pitchFamily="34" charset="0"/>
        <a:buChar char="–"/>
        <a:defRPr sz="1258" kern="1200">
          <a:solidFill>
            <a:schemeClr val="tx1"/>
          </a:solidFill>
          <a:latin typeface="+mn-lt"/>
          <a:ea typeface="+mn-ea"/>
          <a:cs typeface="+mn-cs"/>
        </a:defRPr>
      </a:lvl4pPr>
      <a:lvl5pPr marL="1298462" indent="-144273" algn="l" defTabSz="577094" rtl="0" eaLnBrk="1" latinLnBrk="0" hangingPunct="1">
        <a:spcBef>
          <a:spcPct val="20000"/>
        </a:spcBef>
        <a:buFont typeface="Arial" pitchFamily="34" charset="0"/>
        <a:buChar char="»"/>
        <a:defRPr sz="1258" kern="1200">
          <a:solidFill>
            <a:schemeClr val="tx1"/>
          </a:solidFill>
          <a:latin typeface="+mn-lt"/>
          <a:ea typeface="+mn-ea"/>
          <a:cs typeface="+mn-cs"/>
        </a:defRPr>
      </a:lvl5pPr>
      <a:lvl6pPr marL="1587008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6pPr>
      <a:lvl7pPr marL="1875555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7pPr>
      <a:lvl8pPr marL="2164102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8pPr>
      <a:lvl9pPr marL="2452649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8547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7094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5640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4188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42735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31282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9828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8375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3999092" y="385760"/>
            <a:ext cx="1157492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Entry</a:t>
            </a:r>
          </a:p>
        </p:txBody>
      </p:sp>
      <p:sp>
        <p:nvSpPr>
          <p:cNvPr id="8" name="TextBox 21"/>
          <p:cNvSpPr txBox="1">
            <a:spLocks noChangeArrowheads="1"/>
          </p:cNvSpPr>
          <p:nvPr/>
        </p:nvSpPr>
        <p:spPr bwMode="auto">
          <a:xfrm>
            <a:off x="1034946" y="1285445"/>
            <a:ext cx="7085857" cy="3012933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v0_1		:= v0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v1_1		:= v1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		:=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( i == 32)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i_1		:= i + 1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+ 0x9e3779b9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next_reg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1034569" y="4756215"/>
            <a:ext cx="7086600" cy="2274269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</a:t>
            </a:r>
            <a:r>
              <a:rPr lang="en-US" dirty="0" err="1"/>
              <a:t>tmp</a:t>
            </a:r>
            <a:r>
              <a:rPr lang="en-US" dirty="0"/>
              <a:t>		:= v1_1 &lt;&lt; 4</a:t>
            </a:r>
          </a:p>
          <a:p>
            <a:r>
              <a:rPr lang="en-US" dirty="0"/>
              <a:t>  tmp1		:= </a:t>
            </a:r>
            <a:r>
              <a:rPr lang="en-US" dirty="0" err="1"/>
              <a:t>tmp</a:t>
            </a:r>
            <a:r>
              <a:rPr lang="en-US" dirty="0"/>
              <a:t> + k0_read</a:t>
            </a:r>
          </a:p>
          <a:p>
            <a:r>
              <a:rPr lang="en-US" dirty="0"/>
              <a:t>  tmp2		:= v1_1 &gt;&gt; 5</a:t>
            </a:r>
          </a:p>
          <a:p>
            <a:r>
              <a:rPr lang="en-US" dirty="0"/>
              <a:t>  tmp3		:= tmp2 + k1_read</a:t>
            </a:r>
          </a:p>
          <a:p>
            <a:r>
              <a:rPr lang="en-US" dirty="0"/>
              <a:t>  tmp4		:= v1_1 + </a:t>
            </a:r>
            <a:r>
              <a:rPr lang="en-US" dirty="0" err="1"/>
              <a:t>next_reg</a:t>
            </a:r>
            <a:endParaRPr lang="en-US" dirty="0"/>
          </a:p>
          <a:p>
            <a:r>
              <a:rPr lang="en-US" dirty="0"/>
              <a:t>  next_reg2	:= </a:t>
            </a:r>
            <a:r>
              <a:rPr lang="en-US" dirty="0" err="1"/>
              <a:t>next_reg</a:t>
            </a:r>
            <a:endParaRPr lang="en-US" dirty="0"/>
          </a:p>
        </p:txBody>
      </p:sp>
      <p:sp>
        <p:nvSpPr>
          <p:cNvPr id="10" name="TextBox 26"/>
          <p:cNvSpPr txBox="1">
            <a:spLocks noChangeArrowheads="1"/>
          </p:cNvSpPr>
          <p:nvPr/>
        </p:nvSpPr>
        <p:spPr bwMode="auto">
          <a:xfrm>
            <a:off x="1017641" y="7949972"/>
            <a:ext cx="7086600" cy="4859592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tmp5		:= tmp3 </a:t>
            </a:r>
            <a:r>
              <a:rPr lang="en-US" dirty="0" err="1"/>
              <a:t>xor</a:t>
            </a:r>
            <a:r>
              <a:rPr lang="en-US" dirty="0"/>
              <a:t> tmp4</a:t>
            </a:r>
          </a:p>
          <a:p>
            <a:r>
              <a:rPr lang="en-US" dirty="0"/>
              <a:t>  tmp6		:= tmp5 </a:t>
            </a:r>
            <a:r>
              <a:rPr lang="en-US" dirty="0" err="1"/>
              <a:t>xor</a:t>
            </a:r>
            <a:r>
              <a:rPr lang="en-US" dirty="0"/>
              <a:t> tmp1</a:t>
            </a:r>
          </a:p>
          <a:p>
            <a:r>
              <a:rPr lang="en-US" dirty="0"/>
              <a:t>  v0_2		:= tmp6 + v0_1</a:t>
            </a:r>
          </a:p>
          <a:p>
            <a:r>
              <a:rPr lang="en-US" dirty="0"/>
              <a:t>  tmp7		:= v0_2 &lt;&lt; 4</a:t>
            </a:r>
          </a:p>
          <a:p>
            <a:r>
              <a:rPr lang="en-US" dirty="0"/>
              <a:t>  tmp8		:= tmp7 + k2_read</a:t>
            </a:r>
          </a:p>
          <a:p>
            <a:r>
              <a:rPr lang="en-US" dirty="0"/>
              <a:t>  tmp9		:= v0_2 &gt;&gt; 5</a:t>
            </a:r>
          </a:p>
          <a:p>
            <a:r>
              <a:rPr lang="en-US" dirty="0"/>
              <a:t>  tmp10	:= tmp9 + k3_read </a:t>
            </a:r>
          </a:p>
          <a:p>
            <a:r>
              <a:rPr lang="en-US" dirty="0"/>
              <a:t>  tmp11	:= v0_2 + next_reg2</a:t>
            </a:r>
          </a:p>
          <a:p>
            <a:r>
              <a:rPr lang="en-US" dirty="0"/>
              <a:t>  tmp12	:= tmp11 </a:t>
            </a:r>
            <a:r>
              <a:rPr lang="en-US" dirty="0" err="1"/>
              <a:t>xor</a:t>
            </a:r>
            <a:r>
              <a:rPr lang="en-US" dirty="0"/>
              <a:t> tmp8</a:t>
            </a:r>
          </a:p>
          <a:p>
            <a:r>
              <a:rPr lang="en-US" dirty="0"/>
              <a:t>  tmp13	:= tmp12 + tmp10</a:t>
            </a:r>
          </a:p>
          <a:p>
            <a:r>
              <a:rPr lang="en-US" dirty="0"/>
              <a:t>  v1_2		:= tmp13 + v1_1</a:t>
            </a:r>
          </a:p>
          <a:p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dirty="0"/>
              <a:t>v0_1		:= v0_2</a:t>
            </a:r>
          </a:p>
          <a:p>
            <a:r>
              <a:rPr lang="en-US" dirty="0"/>
              <a:t>  v1_1		:= v1_2</a:t>
            </a:r>
          </a:p>
        </p:txBody>
      </p:sp>
      <p:cxnSp>
        <p:nvCxnSpPr>
          <p:cNvPr id="24" name="Straight Arrow Connector 23"/>
          <p:cNvCxnSpPr>
            <a:stCxn id="8" idx="2"/>
            <a:endCxn id="9" idx="0"/>
          </p:cNvCxnSpPr>
          <p:nvPr/>
        </p:nvCxnSpPr>
        <p:spPr>
          <a:xfrm flipH="1">
            <a:off x="4577870" y="4298378"/>
            <a:ext cx="5" cy="4578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2"/>
            <a:endCxn id="8" idx="0"/>
          </p:cNvCxnSpPr>
          <p:nvPr/>
        </p:nvCxnSpPr>
        <p:spPr>
          <a:xfrm>
            <a:off x="4577840" y="813367"/>
            <a:ext cx="35" cy="4720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1"/>
          <p:cNvSpPr txBox="1">
            <a:spLocks noChangeArrowheads="1"/>
          </p:cNvSpPr>
          <p:nvPr/>
        </p:nvSpPr>
        <p:spPr bwMode="auto">
          <a:xfrm>
            <a:off x="9337928" y="4756215"/>
            <a:ext cx="7085857" cy="2274269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i		:= i_1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( i == 32)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i_1		:= i + 1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+ 0x9e3779b9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next_reg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9337551" y="9242635"/>
            <a:ext cx="7086600" cy="2274269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</a:t>
            </a:r>
            <a:r>
              <a:rPr lang="en-US" dirty="0" err="1"/>
              <a:t>tmp</a:t>
            </a:r>
            <a:r>
              <a:rPr lang="en-US" dirty="0"/>
              <a:t>		:= v1_1 &lt;&lt; 4</a:t>
            </a:r>
          </a:p>
          <a:p>
            <a:r>
              <a:rPr lang="en-US" dirty="0"/>
              <a:t>  tmp1		:= </a:t>
            </a:r>
            <a:r>
              <a:rPr lang="en-US" dirty="0" err="1"/>
              <a:t>tmp</a:t>
            </a:r>
            <a:r>
              <a:rPr lang="en-US" dirty="0"/>
              <a:t> + k0_read</a:t>
            </a:r>
          </a:p>
          <a:p>
            <a:r>
              <a:rPr lang="en-US" dirty="0"/>
              <a:t>  tmp2		:= v1_1 &gt;&gt; 5</a:t>
            </a:r>
          </a:p>
          <a:p>
            <a:r>
              <a:rPr lang="en-US" dirty="0"/>
              <a:t>  tmp3		:= tmp2 + k1_read</a:t>
            </a:r>
          </a:p>
          <a:p>
            <a:r>
              <a:rPr lang="en-US" dirty="0"/>
              <a:t>  tmp4		:= v1_1 + </a:t>
            </a:r>
            <a:r>
              <a:rPr lang="en-US" dirty="0" err="1"/>
              <a:t>next_reg</a:t>
            </a:r>
            <a:endParaRPr lang="en-US" dirty="0"/>
          </a:p>
          <a:p>
            <a:r>
              <a:rPr lang="en-US" dirty="0"/>
              <a:t>  next_reg2	:= </a:t>
            </a:r>
            <a:r>
              <a:rPr lang="en-US" dirty="0" err="1"/>
              <a:t>next_reg</a:t>
            </a:r>
            <a:endParaRPr lang="en-US" dirty="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9337551" y="13710766"/>
            <a:ext cx="7086600" cy="4859592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tmp5		:= tmp3 </a:t>
            </a:r>
            <a:r>
              <a:rPr lang="en-US" dirty="0" err="1"/>
              <a:t>xor</a:t>
            </a:r>
            <a:r>
              <a:rPr lang="en-US" dirty="0"/>
              <a:t> tmp4</a:t>
            </a:r>
          </a:p>
          <a:p>
            <a:r>
              <a:rPr lang="en-US" dirty="0"/>
              <a:t>  tmp6		:= tmp5 </a:t>
            </a:r>
            <a:r>
              <a:rPr lang="en-US" dirty="0" err="1"/>
              <a:t>xor</a:t>
            </a:r>
            <a:r>
              <a:rPr lang="en-US" dirty="0"/>
              <a:t> tmp1</a:t>
            </a:r>
          </a:p>
          <a:p>
            <a:r>
              <a:rPr lang="en-US" dirty="0"/>
              <a:t>  v0_2		:= tmp6 + v0_1</a:t>
            </a:r>
          </a:p>
          <a:p>
            <a:r>
              <a:rPr lang="en-US" dirty="0"/>
              <a:t>  tmp7		:= v0_2 &lt;&lt; 4</a:t>
            </a:r>
          </a:p>
          <a:p>
            <a:r>
              <a:rPr lang="en-US" dirty="0"/>
              <a:t>  tmp8		:= tmp7 + k2_read</a:t>
            </a:r>
          </a:p>
          <a:p>
            <a:r>
              <a:rPr lang="en-US" dirty="0"/>
              <a:t>  tmp9		:= v0_2 &gt;&gt; 5</a:t>
            </a:r>
          </a:p>
          <a:p>
            <a:r>
              <a:rPr lang="en-US" dirty="0"/>
              <a:t>  tmp10	:= tmp9 + k3_read </a:t>
            </a:r>
          </a:p>
          <a:p>
            <a:r>
              <a:rPr lang="en-US" dirty="0"/>
              <a:t>  tmp11	:= v0_2 + next_reg2</a:t>
            </a:r>
          </a:p>
          <a:p>
            <a:r>
              <a:rPr lang="en-US" dirty="0"/>
              <a:t>  tmp12	:= tmp11 </a:t>
            </a:r>
            <a:r>
              <a:rPr lang="en-US" dirty="0" err="1"/>
              <a:t>xor</a:t>
            </a:r>
            <a:r>
              <a:rPr lang="en-US" dirty="0"/>
              <a:t> tmp8</a:t>
            </a:r>
          </a:p>
          <a:p>
            <a:r>
              <a:rPr lang="en-US" dirty="0"/>
              <a:t>  tmp13	:= tmp12 + tmp10</a:t>
            </a:r>
          </a:p>
          <a:p>
            <a:r>
              <a:rPr lang="en-US" dirty="0"/>
              <a:t>  v1_2		:= tmp13 + v1_1</a:t>
            </a:r>
          </a:p>
          <a:p>
            <a:r>
              <a:rPr lang="en-US" dirty="0"/>
              <a:t>  v0_1		:= v0_2</a:t>
            </a:r>
          </a:p>
          <a:p>
            <a:r>
              <a:rPr lang="en-US" dirty="0"/>
              <a:t>  v1_1		:= v1_2</a:t>
            </a:r>
          </a:p>
        </p:txBody>
      </p:sp>
      <p:cxnSp>
        <p:nvCxnSpPr>
          <p:cNvPr id="31" name="Straight Arrow Connector 30"/>
          <p:cNvCxnSpPr>
            <a:stCxn id="25" idx="2"/>
          </p:cNvCxnSpPr>
          <p:nvPr/>
        </p:nvCxnSpPr>
        <p:spPr>
          <a:xfrm flipH="1">
            <a:off x="12880852" y="7030484"/>
            <a:ext cx="4" cy="56425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7" idx="0"/>
          </p:cNvCxnSpPr>
          <p:nvPr/>
        </p:nvCxnSpPr>
        <p:spPr>
          <a:xfrm>
            <a:off x="12880851" y="12282931"/>
            <a:ext cx="0" cy="14278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21"/>
          <p:cNvSpPr txBox="1">
            <a:spLocks noChangeArrowheads="1"/>
          </p:cNvSpPr>
          <p:nvPr/>
        </p:nvSpPr>
        <p:spPr bwMode="auto">
          <a:xfrm>
            <a:off x="17909618" y="9242635"/>
            <a:ext cx="7085857" cy="2274269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i		:= i_1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( i == 32)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i_1		:= i + 1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+ 0x9e3779b9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next_reg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17909241" y="15003429"/>
            <a:ext cx="7086600" cy="2274269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</a:t>
            </a:r>
            <a:r>
              <a:rPr lang="en-US" dirty="0" err="1"/>
              <a:t>tmp</a:t>
            </a:r>
            <a:r>
              <a:rPr lang="en-US" dirty="0"/>
              <a:t>		:= v1_1 &lt;&lt; 4</a:t>
            </a:r>
          </a:p>
          <a:p>
            <a:r>
              <a:rPr lang="en-US" dirty="0"/>
              <a:t>  tmp1		:= </a:t>
            </a:r>
            <a:r>
              <a:rPr lang="en-US" dirty="0" err="1"/>
              <a:t>tmp</a:t>
            </a:r>
            <a:r>
              <a:rPr lang="en-US" dirty="0"/>
              <a:t> + k0_read</a:t>
            </a:r>
          </a:p>
          <a:p>
            <a:r>
              <a:rPr lang="en-US" dirty="0"/>
              <a:t>  tmp2		:= v1_1 &gt;&gt; 5</a:t>
            </a:r>
          </a:p>
          <a:p>
            <a:r>
              <a:rPr lang="en-US" dirty="0"/>
              <a:t>  tmp3		:= tmp2 + k1_read</a:t>
            </a:r>
          </a:p>
          <a:p>
            <a:r>
              <a:rPr lang="en-US" dirty="0"/>
              <a:t>  tmp4		:= v1_1 + </a:t>
            </a:r>
            <a:r>
              <a:rPr lang="en-US" dirty="0" err="1"/>
              <a:t>next_reg</a:t>
            </a:r>
            <a:endParaRPr lang="en-US" dirty="0"/>
          </a:p>
          <a:p>
            <a:r>
              <a:rPr lang="en-US" dirty="0"/>
              <a:t>  next_reg2	:= </a:t>
            </a:r>
            <a:r>
              <a:rPr lang="en-US" dirty="0" err="1"/>
              <a:t>next_reg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58" idx="2"/>
            <a:endCxn id="59" idx="0"/>
          </p:cNvCxnSpPr>
          <p:nvPr/>
        </p:nvCxnSpPr>
        <p:spPr>
          <a:xfrm flipH="1">
            <a:off x="21452542" y="11516904"/>
            <a:ext cx="5" cy="34865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71" idx="2"/>
            <a:endCxn id="42" idx="0"/>
          </p:cNvCxnSpPr>
          <p:nvPr/>
        </p:nvCxnSpPr>
        <p:spPr>
          <a:xfrm flipH="1">
            <a:off x="21452522" y="20693954"/>
            <a:ext cx="19" cy="5345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9" idx="2"/>
            <a:endCxn id="71" idx="0"/>
          </p:cNvCxnSpPr>
          <p:nvPr/>
        </p:nvCxnSpPr>
        <p:spPr>
          <a:xfrm>
            <a:off x="21452541" y="17277698"/>
            <a:ext cx="0" cy="18703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21"/>
          <p:cNvSpPr txBox="1">
            <a:spLocks noChangeArrowheads="1"/>
          </p:cNvSpPr>
          <p:nvPr/>
        </p:nvSpPr>
        <p:spPr bwMode="auto">
          <a:xfrm>
            <a:off x="17909241" y="19148041"/>
            <a:ext cx="7086600" cy="15459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922" tIns="33961" rIns="67922" bIns="33961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		:= i_1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( i == 32)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i_1		:= i + 1</a:t>
            </a:r>
          </a:p>
        </p:txBody>
      </p:sp>
      <p:sp>
        <p:nvSpPr>
          <p:cNvPr id="72" name="TextBox 34"/>
          <p:cNvSpPr txBox="1">
            <a:spLocks noChangeArrowheads="1"/>
          </p:cNvSpPr>
          <p:nvPr/>
        </p:nvSpPr>
        <p:spPr bwMode="auto">
          <a:xfrm>
            <a:off x="21027890" y="26603256"/>
            <a:ext cx="8493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Arrow Connector 72"/>
          <p:cNvCxnSpPr>
            <a:stCxn id="42" idx="2"/>
            <a:endCxn id="72" idx="0"/>
          </p:cNvCxnSpPr>
          <p:nvPr/>
        </p:nvCxnSpPr>
        <p:spPr>
          <a:xfrm>
            <a:off x="21452522" y="26088047"/>
            <a:ext cx="25" cy="5152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 bwMode="auto">
          <a:xfrm>
            <a:off x="495186" y="4531906"/>
            <a:ext cx="16419710" cy="2692705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>
            <a:off x="495187" y="7406623"/>
            <a:ext cx="24722689" cy="3264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27"/>
          <p:cNvSpPr txBox="1">
            <a:spLocks noChangeArrowheads="1"/>
          </p:cNvSpPr>
          <p:nvPr/>
        </p:nvSpPr>
        <p:spPr bwMode="auto">
          <a:xfrm>
            <a:off x="25108845" y="6786309"/>
            <a:ext cx="781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Straight Arrow Connector 80"/>
          <p:cNvCxnSpPr>
            <a:stCxn id="9" idx="3"/>
            <a:endCxn id="25" idx="1"/>
          </p:cNvCxnSpPr>
          <p:nvPr/>
        </p:nvCxnSpPr>
        <p:spPr bwMode="auto">
          <a:xfrm>
            <a:off x="8121169" y="5893349"/>
            <a:ext cx="1216758" cy="0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577839" y="7594734"/>
            <a:ext cx="35" cy="3880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560941" y="7605985"/>
            <a:ext cx="16891600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58" idx="0"/>
          </p:cNvCxnSpPr>
          <p:nvPr/>
        </p:nvCxnSpPr>
        <p:spPr>
          <a:xfrm>
            <a:off x="21452522" y="7587919"/>
            <a:ext cx="25" cy="165471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26" idx="1"/>
          </p:cNvCxnSpPr>
          <p:nvPr/>
        </p:nvCxnSpPr>
        <p:spPr bwMode="auto">
          <a:xfrm>
            <a:off x="8120803" y="10379769"/>
            <a:ext cx="1216749" cy="1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26" idx="3"/>
            <a:endCxn id="58" idx="1"/>
          </p:cNvCxnSpPr>
          <p:nvPr/>
        </p:nvCxnSpPr>
        <p:spPr bwMode="auto">
          <a:xfrm>
            <a:off x="16424151" y="10379769"/>
            <a:ext cx="1485466" cy="0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/>
          <p:cNvSpPr/>
          <p:nvPr/>
        </p:nvSpPr>
        <p:spPr bwMode="auto">
          <a:xfrm>
            <a:off x="495186" y="7792536"/>
            <a:ext cx="24722688" cy="5258861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8" name="Straight Connector 137"/>
          <p:cNvCxnSpPr/>
          <p:nvPr/>
        </p:nvCxnSpPr>
        <p:spPr bwMode="auto">
          <a:xfrm>
            <a:off x="712841" y="20913753"/>
            <a:ext cx="24722689" cy="3264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27"/>
          <p:cNvSpPr txBox="1">
            <a:spLocks noChangeArrowheads="1"/>
          </p:cNvSpPr>
          <p:nvPr/>
        </p:nvSpPr>
        <p:spPr bwMode="auto">
          <a:xfrm>
            <a:off x="25108845" y="12808474"/>
            <a:ext cx="781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 flipH="1">
            <a:off x="17908868" y="11355947"/>
            <a:ext cx="376" cy="96464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12856530" y="12282931"/>
            <a:ext cx="5052338" cy="18133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27" idx="3"/>
            <a:endCxn id="59" idx="1"/>
          </p:cNvCxnSpPr>
          <p:nvPr/>
        </p:nvCxnSpPr>
        <p:spPr bwMode="auto">
          <a:xfrm>
            <a:off x="16424151" y="16140563"/>
            <a:ext cx="1485090" cy="1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ounded Rectangle 170"/>
          <p:cNvSpPr/>
          <p:nvPr/>
        </p:nvSpPr>
        <p:spPr bwMode="auto">
          <a:xfrm>
            <a:off x="8742447" y="13512908"/>
            <a:ext cx="16625639" cy="5355831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2" name="Straight Connector 171"/>
          <p:cNvCxnSpPr/>
          <p:nvPr/>
        </p:nvCxnSpPr>
        <p:spPr bwMode="auto">
          <a:xfrm>
            <a:off x="685503" y="13241503"/>
            <a:ext cx="24722689" cy="3264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27"/>
          <p:cNvSpPr txBox="1">
            <a:spLocks noChangeArrowheads="1"/>
          </p:cNvSpPr>
          <p:nvPr/>
        </p:nvSpPr>
        <p:spPr bwMode="auto">
          <a:xfrm>
            <a:off x="25108845" y="20310463"/>
            <a:ext cx="9725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preExit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7909222" y="21228455"/>
            <a:ext cx="7086600" cy="4859592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tmp5		:= tmp3 </a:t>
            </a:r>
            <a:r>
              <a:rPr lang="en-US" dirty="0" err="1"/>
              <a:t>xor</a:t>
            </a:r>
            <a:r>
              <a:rPr lang="en-US" dirty="0"/>
              <a:t> tmp4</a:t>
            </a:r>
          </a:p>
          <a:p>
            <a:r>
              <a:rPr lang="en-US" dirty="0"/>
              <a:t>  tmp6		:= tmp5 </a:t>
            </a:r>
            <a:r>
              <a:rPr lang="en-US" dirty="0" err="1"/>
              <a:t>xor</a:t>
            </a:r>
            <a:r>
              <a:rPr lang="en-US" dirty="0"/>
              <a:t> tmp1</a:t>
            </a:r>
          </a:p>
          <a:p>
            <a:r>
              <a:rPr lang="en-US" dirty="0"/>
              <a:t>  v0_2		:= tmp6 + v0_1</a:t>
            </a:r>
          </a:p>
          <a:p>
            <a:r>
              <a:rPr lang="en-US" dirty="0"/>
              <a:t>  tmp7		:= v0_2 &lt;&lt; 4</a:t>
            </a:r>
          </a:p>
          <a:p>
            <a:r>
              <a:rPr lang="en-US" dirty="0"/>
              <a:t>  tmp8		:= tmp7 + k2_read</a:t>
            </a:r>
          </a:p>
          <a:p>
            <a:r>
              <a:rPr lang="en-US" dirty="0"/>
              <a:t>  tmp9		:= v0_2 &gt;&gt; 5</a:t>
            </a:r>
          </a:p>
          <a:p>
            <a:r>
              <a:rPr lang="en-US" dirty="0"/>
              <a:t>  tmp10	:= tmp9 + k3_read </a:t>
            </a:r>
          </a:p>
          <a:p>
            <a:r>
              <a:rPr lang="en-US" dirty="0"/>
              <a:t>  tmp11	:= v0_2 + next_reg2</a:t>
            </a:r>
          </a:p>
          <a:p>
            <a:r>
              <a:rPr lang="en-US" dirty="0"/>
              <a:t>  tmp12	:= tmp11 </a:t>
            </a:r>
            <a:r>
              <a:rPr lang="en-US" dirty="0" err="1"/>
              <a:t>xor</a:t>
            </a:r>
            <a:r>
              <a:rPr lang="en-US" dirty="0"/>
              <a:t> tmp8</a:t>
            </a:r>
          </a:p>
          <a:p>
            <a:r>
              <a:rPr lang="en-US" dirty="0"/>
              <a:t>  tmp13	:= tmp12 + tmp10</a:t>
            </a:r>
          </a:p>
          <a:p>
            <a:r>
              <a:rPr lang="en-US" dirty="0"/>
              <a:t>  v1_2		:= tmp13 + v1_1</a:t>
            </a:r>
          </a:p>
          <a:p>
            <a:r>
              <a:rPr lang="en-US" dirty="0"/>
              <a:t>  v0_1		:= v0_2</a:t>
            </a:r>
          </a:p>
          <a:p>
            <a:r>
              <a:rPr lang="en-US" dirty="0"/>
              <a:t>  v1_1		:= v1_2</a:t>
            </a:r>
          </a:p>
        </p:txBody>
      </p:sp>
      <p:sp>
        <p:nvSpPr>
          <p:cNvPr id="43" name="TextBox 27"/>
          <p:cNvSpPr txBox="1">
            <a:spLocks noChangeArrowheads="1"/>
          </p:cNvSpPr>
          <p:nvPr/>
        </p:nvSpPr>
        <p:spPr bwMode="auto">
          <a:xfrm>
            <a:off x="25108845" y="25647423"/>
            <a:ext cx="781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27</Words>
  <Application>Microsoft Office PowerPoint</Application>
  <PresentationFormat>Custom</PresentationFormat>
  <Paragraphs>88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disha</dc:creator>
  <cp:keywords>CTPClassification=CTP_PUBLIC:VisualMarkings=</cp:keywords>
  <cp:lastModifiedBy>Puri, Puneesh</cp:lastModifiedBy>
  <cp:revision>147</cp:revision>
  <cp:lastPrinted>2016-09-19T19:07:24Z</cp:lastPrinted>
  <dcterms:created xsi:type="dcterms:W3CDTF">2013-03-31T00:13:20Z</dcterms:created>
  <dcterms:modified xsi:type="dcterms:W3CDTF">2016-10-06T07:11:18Z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472db443-885d-4fc7-9595-63aec400cc9c</vt:lpwstr>
  </property>
  <property fmtid="{D5CDD505-2E9C-101B-9397-08002B2CF9AE}" pid="3" name="CTP_TimeStamp">
    <vt:lpwstr>2016-09-21 20:12:53Z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