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60604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09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46" y="-2958"/>
      </p:cViewPr>
      <p:guideLst>
        <p:guide orient="horz" pos="8209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59175" y="1657350"/>
            <a:ext cx="1568450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9175" y="1657350"/>
            <a:ext cx="1568450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95632"/>
            <a:ext cx="7772400" cy="55860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4767611"/>
            <a:ext cx="6400800" cy="66598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71280"/>
            <a:ext cx="1233485" cy="207578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71280"/>
            <a:ext cx="3551236" cy="207578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6746222"/>
            <a:ext cx="7772400" cy="517588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1045560"/>
            <a:ext cx="7772400" cy="570071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676639"/>
            <a:ext cx="2392360" cy="1605247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676639"/>
            <a:ext cx="2392364" cy="1605247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3670"/>
            <a:ext cx="8229600" cy="434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833476"/>
            <a:ext cx="4040185" cy="2431089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8264553"/>
            <a:ext cx="4040185" cy="1501489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833476"/>
            <a:ext cx="4041776" cy="2431089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8264553"/>
            <a:ext cx="4041776" cy="1501489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1037620"/>
            <a:ext cx="3008315" cy="441579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1037604"/>
            <a:ext cx="5111750" cy="2224182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5453410"/>
            <a:ext cx="3008315" cy="1782603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8242307"/>
            <a:ext cx="5486400" cy="21536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328584"/>
            <a:ext cx="5486400" cy="1563624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20395887"/>
            <a:ext cx="5486400" cy="305848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43670"/>
            <a:ext cx="8229600" cy="43434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80798"/>
            <a:ext cx="8229600" cy="17198654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4154188"/>
            <a:ext cx="2133600" cy="1387476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4154188"/>
            <a:ext cx="2895600" cy="1387476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4154188"/>
            <a:ext cx="2133600" cy="1387476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279874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3" y="1179559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60239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/>
              <a:t>tmp1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/>
              <a:t>tmp2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/>
              <a:t>tmp3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/>
              <a:t>tmp4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v1_1 + </a:t>
            </a:r>
            <a:r>
              <a:rPr lang="en-US" b="1" dirty="0" err="1">
                <a:solidFill>
                  <a:srgbClr val="FF0000"/>
                </a:solidFill>
              </a:rPr>
              <a:t>next_reg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next_reg2	:= </a:t>
            </a:r>
            <a:r>
              <a:rPr lang="en-US" b="1" dirty="0" err="1">
                <a:solidFill>
                  <a:srgbClr val="FF0000"/>
                </a:solidFill>
              </a:rPr>
              <a:t>next_reg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733523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/>
              <a:t>tmp5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/>
              <a:t>tmp6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/>
              <a:t>v0_2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/>
              <a:t>tmp7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/>
              <a:t>tmp8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/>
              <a:t>tmp9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/>
              <a:t>tmp11</a:t>
            </a:r>
            <a:r>
              <a:rPr lang="en-US" dirty="0"/>
              <a:t>	:= v0_2 + </a:t>
            </a:r>
            <a:r>
              <a:rPr lang="en-US" b="1" dirty="0">
                <a:solidFill>
                  <a:srgbClr val="FF0000"/>
                </a:solidFill>
              </a:rPr>
              <a:t>next_reg2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/>
              <a:t>v1_2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tmp13 + </a:t>
            </a:r>
            <a:r>
              <a:rPr lang="en-US" dirty="0"/>
              <a:t>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v0_1</a:t>
            </a:r>
            <a:r>
              <a:rPr lang="en-US" dirty="0"/>
              <a:t>		:= </a:t>
            </a:r>
            <a:r>
              <a:rPr lang="en-US" dirty="0"/>
              <a:t>v0_2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v1_1		:= v1_2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1128691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561807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7223013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7" y="4192492"/>
            <a:ext cx="5" cy="4099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2" y="707481"/>
            <a:ext cx="9491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6876668"/>
            <a:ext cx="0" cy="458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7" y="12194828"/>
            <a:ext cx="800" cy="4867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3" y="20328735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3311188"/>
            <a:ext cx="0" cy="7017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3330893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50" y="12681532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0x9e3779b9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543646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/>
              <a:t>tmp1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/>
              <a:t>tmp2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/>
              <a:t>tmp3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/>
              <a:t>tmp4</a:t>
            </a:r>
            <a:r>
              <a:rPr lang="en-US" dirty="0"/>
              <a:t>	</a:t>
            </a:r>
            <a:r>
              <a:rPr lang="en-US" dirty="0"/>
              <a:t>	:= </a:t>
            </a:r>
            <a:r>
              <a:rPr lang="en-US" dirty="0"/>
              <a:t>v1_1 + </a:t>
            </a:r>
            <a:r>
              <a:rPr lang="en-US" b="1" dirty="0" err="1">
                <a:solidFill>
                  <a:srgbClr val="FF0000"/>
                </a:solidFill>
              </a:rPr>
              <a:t>next_reg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  next_reg2	:= </a:t>
            </a:r>
            <a:r>
              <a:rPr lang="en-US" b="1" dirty="0" err="1">
                <a:solidFill>
                  <a:srgbClr val="FF0000"/>
                </a:solidFill>
              </a:rPr>
              <a:t>next_reg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815025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b="1" dirty="0">
                <a:solidFill>
                  <a:srgbClr val="FF0000"/>
                </a:solidFill>
              </a:rPr>
              <a:t>next_reg2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</a:t>
            </a:r>
            <a:r>
              <a:rPr lang="en-US" dirty="0"/>
              <a:t>v1_1</a:t>
            </a:r>
          </a:p>
          <a:p>
            <a:r>
              <a:rPr lang="en-US" dirty="0"/>
              <a:t> </a:t>
            </a:r>
            <a:r>
              <a:rPr lang="en-US" dirty="0"/>
              <a:t> v0_1</a:t>
            </a:r>
            <a:r>
              <a:rPr lang="en-US" dirty="0"/>
              <a:t>		:= </a:t>
            </a:r>
            <a:r>
              <a:rPr lang="en-US" dirty="0"/>
              <a:t>v0_2</a:t>
            </a:r>
          </a:p>
          <a:p>
            <a:r>
              <a:rPr lang="en-US" dirty="0"/>
              <a:t>  v1_1</a:t>
            </a:r>
            <a:r>
              <a:rPr lang="en-US" dirty="0"/>
              <a:t>		:= </a:t>
            </a:r>
            <a:r>
              <a:rPr lang="en-US" dirty="0"/>
              <a:t>v1_2</a:t>
            </a:r>
            <a:endParaRPr lang="en-US" dirty="0"/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2588693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5014877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7695133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4" y="14955801"/>
            <a:ext cx="5" cy="4806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7710738"/>
            <a:ext cx="0" cy="439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3009850"/>
            <a:ext cx="0" cy="4707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22401" y="23193702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3480575"/>
            <a:ext cx="7086600" cy="1545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150890" y="11772777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8072323" y="24533036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2" y="254603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6" y="25026486"/>
            <a:ext cx="3" cy="4338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60506" y="12390494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611562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26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123</cp:revision>
  <cp:lastPrinted>2016-09-18T11:46:07Z</cp:lastPrinted>
  <dcterms:created xsi:type="dcterms:W3CDTF">2013-03-31T00:13:20Z</dcterms:created>
  <dcterms:modified xsi:type="dcterms:W3CDTF">2016-10-07T04:58:11Z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11:49:04Z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