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6517600" cy="27432000"/>
  <p:notesSz cx="26060400" cy="26974800"/>
  <p:defaultTextStyle>
    <a:defPPr>
      <a:defRPr lang="en-US"/>
    </a:defPPr>
    <a:lvl1pPr marL="0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1pPr>
    <a:lvl2pPr marL="398875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2pPr>
    <a:lvl3pPr marL="797751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3pPr>
    <a:lvl4pPr marL="1196626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4pPr>
    <a:lvl5pPr marL="1595503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5pPr>
    <a:lvl6pPr marL="1994378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6pPr>
    <a:lvl7pPr marL="2393254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7pPr>
    <a:lvl8pPr marL="2792130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8pPr>
    <a:lvl9pPr marL="3191003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1" userDrawn="1">
          <p15:clr>
            <a:srgbClr val="A4A3A4"/>
          </p15:clr>
        </p15:guide>
        <p15:guide id="2" pos="8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602" y="126"/>
      </p:cViewPr>
      <p:guideLst>
        <p:guide orient="horz" pos="8641"/>
        <p:guide pos="83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1292840" cy="1353426"/>
          </a:xfrm>
          <a:prstGeom prst="rect">
            <a:avLst/>
          </a:prstGeom>
        </p:spPr>
        <p:txBody>
          <a:bodyPr vert="horz" lIns="302960" tIns="151479" rIns="302960" bIns="151479" rtlCol="0"/>
          <a:lstStyle>
            <a:lvl1pPr algn="l">
              <a:defRPr sz="4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4761529" y="0"/>
            <a:ext cx="11292840" cy="1353426"/>
          </a:xfrm>
          <a:prstGeom prst="rect">
            <a:avLst/>
          </a:prstGeom>
        </p:spPr>
        <p:txBody>
          <a:bodyPr vert="horz" lIns="302960" tIns="151479" rIns="302960" bIns="151479" rtlCol="0"/>
          <a:lstStyle>
            <a:lvl1pPr algn="r">
              <a:defRPr sz="4100"/>
            </a:lvl1pPr>
          </a:lstStyle>
          <a:p>
            <a:fld id="{6BEEE02A-9C5D-478C-9D2D-217403C49D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31238" y="3371850"/>
            <a:ext cx="8797925" cy="9102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302960" tIns="151479" rIns="302960" bIns="151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606040" y="12981628"/>
            <a:ext cx="20848320" cy="10621329"/>
          </a:xfrm>
          <a:prstGeom prst="rect">
            <a:avLst/>
          </a:prstGeom>
        </p:spPr>
        <p:txBody>
          <a:bodyPr vert="horz" lIns="302960" tIns="151479" rIns="302960" bIns="151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5621382"/>
            <a:ext cx="11292840" cy="1353421"/>
          </a:xfrm>
          <a:prstGeom prst="rect">
            <a:avLst/>
          </a:prstGeom>
        </p:spPr>
        <p:txBody>
          <a:bodyPr vert="horz" lIns="302960" tIns="151479" rIns="302960" bIns="151479" rtlCol="0" anchor="b"/>
          <a:lstStyle>
            <a:lvl1pPr algn="l">
              <a:defRPr sz="4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4761529" y="25621382"/>
            <a:ext cx="11292840" cy="1353421"/>
          </a:xfrm>
          <a:prstGeom prst="rect">
            <a:avLst/>
          </a:prstGeom>
        </p:spPr>
        <p:txBody>
          <a:bodyPr vert="horz" lIns="302960" tIns="151479" rIns="302960" bIns="151479" rtlCol="0" anchor="b"/>
          <a:lstStyle>
            <a:lvl1pPr algn="r">
              <a:defRPr sz="41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1pPr>
    <a:lvl2pPr marL="993137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2pPr>
    <a:lvl3pPr marL="1986273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3pPr>
    <a:lvl4pPr marL="2979412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4pPr>
    <a:lvl5pPr marL="3972548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5pPr>
    <a:lvl6pPr marL="4965685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6pPr>
    <a:lvl7pPr marL="5958821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7pPr>
    <a:lvl8pPr marL="6951958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8pPr>
    <a:lvl9pPr marL="7945097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1238" y="3371850"/>
            <a:ext cx="8797925" cy="9102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8521721"/>
            <a:ext cx="22539960" cy="58800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7655" y="15544856"/>
            <a:ext cx="18562320" cy="7010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056" y="1022402"/>
            <a:ext cx="3577107" cy="218503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6508" y="1022402"/>
            <a:ext cx="10298584" cy="218503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714" y="17627603"/>
            <a:ext cx="22539960" cy="5448300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4714" y="11626908"/>
            <a:ext cx="22539960" cy="6000750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6456" y="5975411"/>
            <a:ext cx="6937844" cy="16897341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6327" y="5975411"/>
            <a:ext cx="6937856" cy="16897341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1098600"/>
            <a:ext cx="2386584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964" y="6140503"/>
            <a:ext cx="11716537" cy="2559042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5964" y="8699528"/>
            <a:ext cx="11716537" cy="1580515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70590" y="6140503"/>
            <a:ext cx="11721150" cy="2559042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70590" y="8699528"/>
            <a:ext cx="11721150" cy="1580515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924" y="1092236"/>
            <a:ext cx="8724114" cy="464820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670" y="1092216"/>
            <a:ext cx="14824075" cy="23412450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5924" y="5740434"/>
            <a:ext cx="8724114" cy="18764250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641" y="19202431"/>
            <a:ext cx="15910560" cy="2266959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7641" y="2451141"/>
            <a:ext cx="15910560" cy="1645920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7641" y="21469357"/>
            <a:ext cx="15910560" cy="3219459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880" y="1098600"/>
            <a:ext cx="23865840" cy="45720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880" y="6400840"/>
            <a:ext cx="23865840" cy="18103845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880" y="25425461"/>
            <a:ext cx="6187440" cy="1460502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0195" y="25425461"/>
            <a:ext cx="8397240" cy="1460502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04280" y="25425461"/>
            <a:ext cx="6187440" cy="1460502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99092" y="385760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1034946" y="1285445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034569" y="4756215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1017641" y="7949972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v0_1		:= v0_2</a:t>
            </a:r>
          </a:p>
          <a:p>
            <a:r>
              <a:rPr lang="en-US" dirty="0"/>
              <a:t>  v1_1		:= v1_2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77870" y="4298378"/>
            <a:ext cx="5" cy="4578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>
            <a:off x="4577840" y="813367"/>
            <a:ext cx="35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337928" y="4756215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i_1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337551" y="9242635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337551" y="13710766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dirty="0"/>
              <a:t>  v0_1		:= v0_2</a:t>
            </a:r>
          </a:p>
          <a:p>
            <a:r>
              <a:rPr lang="en-US" dirty="0"/>
              <a:t>  v1_1		:= v1_2</a:t>
            </a:r>
          </a:p>
        </p:txBody>
      </p: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12880852" y="7030484"/>
            <a:ext cx="4" cy="56425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0"/>
          </p:cNvCxnSpPr>
          <p:nvPr/>
        </p:nvCxnSpPr>
        <p:spPr>
          <a:xfrm>
            <a:off x="12880851" y="12282931"/>
            <a:ext cx="0" cy="14278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909618" y="9242635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i_1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7909241" y="15003429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7909241" y="19230969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dirty="0"/>
              <a:t>  v0_1		:= v0_2</a:t>
            </a:r>
          </a:p>
          <a:p>
            <a:r>
              <a:rPr lang="en-US" dirty="0"/>
              <a:t>  v1_1		:= v1_2</a:t>
            </a:r>
          </a:p>
        </p:txBody>
      </p:sp>
      <p:cxnSp>
        <p:nvCxnSpPr>
          <p:cNvPr id="65" name="Straight Arrow Connector 64"/>
          <p:cNvCxnSpPr>
            <a:stCxn id="58" idx="2"/>
            <a:endCxn id="59" idx="0"/>
          </p:cNvCxnSpPr>
          <p:nvPr/>
        </p:nvCxnSpPr>
        <p:spPr>
          <a:xfrm flipH="1">
            <a:off x="21452542" y="11516904"/>
            <a:ext cx="5" cy="3486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2"/>
            <a:endCxn id="61" idx="0"/>
          </p:cNvCxnSpPr>
          <p:nvPr/>
        </p:nvCxnSpPr>
        <p:spPr>
          <a:xfrm>
            <a:off x="21452541" y="17277698"/>
            <a:ext cx="0" cy="19532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71" idx="0"/>
          </p:cNvCxnSpPr>
          <p:nvPr/>
        </p:nvCxnSpPr>
        <p:spPr>
          <a:xfrm>
            <a:off x="21452541" y="24090561"/>
            <a:ext cx="0" cy="4707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1"/>
          <p:cNvSpPr txBox="1">
            <a:spLocks noChangeArrowheads="1"/>
          </p:cNvSpPr>
          <p:nvPr/>
        </p:nvSpPr>
        <p:spPr bwMode="auto">
          <a:xfrm>
            <a:off x="17909241" y="24561289"/>
            <a:ext cx="7086600" cy="1545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i_1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</p:txBody>
      </p:sp>
      <p:sp>
        <p:nvSpPr>
          <p:cNvPr id="72" name="TextBox 34"/>
          <p:cNvSpPr txBox="1">
            <a:spLocks noChangeArrowheads="1"/>
          </p:cNvSpPr>
          <p:nvPr/>
        </p:nvSpPr>
        <p:spPr bwMode="auto">
          <a:xfrm>
            <a:off x="21027890" y="26603256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>
            <a:stCxn id="71" idx="2"/>
            <a:endCxn id="72" idx="0"/>
          </p:cNvCxnSpPr>
          <p:nvPr/>
        </p:nvCxnSpPr>
        <p:spPr>
          <a:xfrm>
            <a:off x="21452541" y="26107202"/>
            <a:ext cx="6" cy="4960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 bwMode="auto">
          <a:xfrm>
            <a:off x="495186" y="4531906"/>
            <a:ext cx="16419710" cy="269270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495187" y="7406623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7"/>
          <p:cNvSpPr txBox="1">
            <a:spLocks noChangeArrowheads="1"/>
          </p:cNvSpPr>
          <p:nvPr/>
        </p:nvSpPr>
        <p:spPr bwMode="auto">
          <a:xfrm>
            <a:off x="25051695" y="6786309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Left-Up Arrow 79"/>
          <p:cNvSpPr/>
          <p:nvPr/>
        </p:nvSpPr>
        <p:spPr bwMode="auto">
          <a:xfrm rot="8177033">
            <a:off x="17079069" y="23976466"/>
            <a:ext cx="711200" cy="760412"/>
          </a:xfrm>
          <a:prstGeom prst="left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1" name="Straight Arrow Connector 80"/>
          <p:cNvCxnSpPr>
            <a:stCxn id="9" idx="3"/>
            <a:endCxn id="25" idx="1"/>
          </p:cNvCxnSpPr>
          <p:nvPr/>
        </p:nvCxnSpPr>
        <p:spPr bwMode="auto">
          <a:xfrm>
            <a:off x="8121169" y="5893349"/>
            <a:ext cx="1216758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577839" y="7594734"/>
            <a:ext cx="35" cy="388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60941" y="7605985"/>
            <a:ext cx="168916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8" idx="0"/>
          </p:cNvCxnSpPr>
          <p:nvPr/>
        </p:nvCxnSpPr>
        <p:spPr>
          <a:xfrm>
            <a:off x="21452522" y="7587919"/>
            <a:ext cx="25" cy="165471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26" idx="1"/>
          </p:cNvCxnSpPr>
          <p:nvPr/>
        </p:nvCxnSpPr>
        <p:spPr bwMode="auto">
          <a:xfrm>
            <a:off x="8120803" y="10379769"/>
            <a:ext cx="1216749" cy="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6" idx="3"/>
            <a:endCxn id="58" idx="1"/>
          </p:cNvCxnSpPr>
          <p:nvPr/>
        </p:nvCxnSpPr>
        <p:spPr bwMode="auto">
          <a:xfrm>
            <a:off x="16424151" y="10379769"/>
            <a:ext cx="1485466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 bwMode="auto">
          <a:xfrm>
            <a:off x="495186" y="7792536"/>
            <a:ext cx="24722688" cy="525886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 bwMode="auto">
          <a:xfrm>
            <a:off x="645397" y="13311123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27"/>
          <p:cNvSpPr txBox="1">
            <a:spLocks noChangeArrowheads="1"/>
          </p:cNvSpPr>
          <p:nvPr/>
        </p:nvSpPr>
        <p:spPr bwMode="auto">
          <a:xfrm>
            <a:off x="25051695" y="12808474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17908868" y="11355947"/>
            <a:ext cx="376" cy="96464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12856530" y="12282931"/>
            <a:ext cx="5052338" cy="1813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27" idx="3"/>
            <a:endCxn id="59" idx="1"/>
          </p:cNvCxnSpPr>
          <p:nvPr/>
        </p:nvCxnSpPr>
        <p:spPr bwMode="auto">
          <a:xfrm>
            <a:off x="16424151" y="16140563"/>
            <a:ext cx="1485090" cy="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 bwMode="auto">
          <a:xfrm>
            <a:off x="8742447" y="13512908"/>
            <a:ext cx="16625639" cy="535583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 bwMode="auto">
          <a:xfrm>
            <a:off x="685503" y="24324031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27"/>
          <p:cNvSpPr txBox="1">
            <a:spLocks noChangeArrowheads="1"/>
          </p:cNvSpPr>
          <p:nvPr/>
        </p:nvSpPr>
        <p:spPr bwMode="auto">
          <a:xfrm>
            <a:off x="25051695" y="23519586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27"/>
          <p:cNvSpPr txBox="1">
            <a:spLocks noChangeArrowheads="1"/>
          </p:cNvSpPr>
          <p:nvPr/>
        </p:nvSpPr>
        <p:spPr bwMode="auto">
          <a:xfrm>
            <a:off x="25051695" y="25516828"/>
            <a:ext cx="972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27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Puneesh</cp:lastModifiedBy>
  <cp:revision>144</cp:revision>
  <cp:lastPrinted>2016-10-06T07:07:30Z</cp:lastPrinted>
  <dcterms:created xsi:type="dcterms:W3CDTF">2013-03-31T00:13:20Z</dcterms:created>
  <dcterms:modified xsi:type="dcterms:W3CDTF">2016-10-06T07:09:12Z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2016-09-19 11:56:48Z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