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42316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3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620" y="84"/>
      </p:cViewPr>
      <p:guideLst>
        <p:guide orient="horz" pos="763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0438" y="1657350"/>
            <a:ext cx="1685925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0438" y="1657350"/>
            <a:ext cx="1685925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27517"/>
            <a:ext cx="7772400" cy="519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3731287"/>
            <a:ext cx="6400800" cy="6192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03119"/>
            <a:ext cx="1233485" cy="19301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03119"/>
            <a:ext cx="3551236" cy="19301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5571048"/>
            <a:ext cx="7772400" cy="481266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0270432"/>
            <a:ext cx="7772400" cy="5300663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278278"/>
            <a:ext cx="2392360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278278"/>
            <a:ext cx="2392364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424108"/>
            <a:ext cx="4040185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7684583"/>
            <a:ext cx="4040185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424108"/>
            <a:ext cx="4041776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7684583"/>
            <a:ext cx="4041776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964804"/>
            <a:ext cx="3008315" cy="410591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964789"/>
            <a:ext cx="5111750" cy="20680998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5070714"/>
            <a:ext cx="3008315" cy="16575087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6962144"/>
            <a:ext cx="5486400" cy="20024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165174"/>
            <a:ext cx="5486400" cy="145389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8964596"/>
            <a:ext cx="5486400" cy="2843856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4076"/>
            <a:ext cx="8229600" cy="15991730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2459156"/>
            <a:ext cx="2895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32222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89651" y="93190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{v0_1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[v0, Entry] [v0_2, Z]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[v1, Entry] [v1_2, Z]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Entry]   [i_1, Z]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next_mul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89277" y="404994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89277" y="642083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smtClean="0"/>
              <a:t>tmp5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</a:t>
            </a:r>
            <a:r>
              <a:rPr lang="en-US" dirty="0" smtClean="0"/>
              <a:t>tmp6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</a:t>
            </a:r>
            <a:r>
              <a:rPr lang="en-US" dirty="0" smtClean="0"/>
              <a:t>v0_2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tmp6 + v0_1</a:t>
            </a:r>
          </a:p>
          <a:p>
            <a:r>
              <a:rPr lang="en-US" dirty="0"/>
              <a:t>  </a:t>
            </a:r>
            <a:r>
              <a:rPr lang="en-US" dirty="0" smtClean="0"/>
              <a:t>tmp7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tmp8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tmp7 + k2_read</a:t>
            </a:r>
          </a:p>
          <a:p>
            <a:r>
              <a:rPr lang="en-US" dirty="0"/>
              <a:t>  </a:t>
            </a:r>
            <a:r>
              <a:rPr lang="en-US" dirty="0" smtClean="0"/>
              <a:t>tmp9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tmp10</a:t>
            </a:r>
            <a:r>
              <a:rPr lang="en-US" dirty="0"/>
              <a:t>	:= tmp9 + k3_read </a:t>
            </a:r>
          </a:p>
          <a:p>
            <a:r>
              <a:rPr lang="en-US" dirty="0"/>
              <a:t>  </a:t>
            </a:r>
            <a:r>
              <a:rPr lang="en-US" dirty="0" smtClean="0"/>
              <a:t>tmp11</a:t>
            </a:r>
            <a:r>
              <a:rPr lang="en-US" dirty="0"/>
              <a:t>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tmp12</a:t>
            </a:r>
            <a:r>
              <a:rPr lang="en-US" dirty="0"/>
              <a:t>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</a:t>
            </a:r>
            <a:r>
              <a:rPr lang="en-US" dirty="0" smtClean="0"/>
              <a:t>tmp13</a:t>
            </a:r>
            <a:r>
              <a:rPr lang="en-US" dirty="0"/>
              <a:t>	:= tmp12 + tmp10</a:t>
            </a:r>
          </a:p>
          <a:p>
            <a:r>
              <a:rPr lang="en-US" dirty="0"/>
              <a:t>  </a:t>
            </a:r>
            <a:r>
              <a:rPr lang="en-US" dirty="0" smtClean="0"/>
              <a:t>v1_2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tmp13 + v1_1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88103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00935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30861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32579" y="3575508"/>
            <a:ext cx="1" cy="474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 flipH="1">
            <a:off x="4532580" y="459829"/>
            <a:ext cx="9493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32577" y="595488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5" idx="0"/>
          </p:cNvCxnSpPr>
          <p:nvPr/>
        </p:nvCxnSpPr>
        <p:spPr>
          <a:xfrm flipH="1">
            <a:off x="4531775" y="10541766"/>
            <a:ext cx="802" cy="488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88541" y="18690433"/>
            <a:ext cx="595879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2396788"/>
            <a:ext cx="0" cy="6317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2416491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88848" y="1103021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{v0_1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[v0, Entry] [v0_2,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[v1, Entry] [v1_2,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Entry]   [i_1, Z]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next_mul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Z] }</a:t>
            </a:r>
          </a:p>
          <a:p>
            <a:r>
              <a:rPr lang="en-US" sz="2400" dirty="0" smtClean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8474" y="1414106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8474" y="1651195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tmp5</a:t>
            </a:r>
            <a:r>
              <a:rPr lang="en-US" dirty="0"/>
              <a:t>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0997372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410047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639973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31776" y="13673818"/>
            <a:ext cx="1" cy="467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31774" y="1604600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4531774" y="20632884"/>
            <a:ext cx="0" cy="4624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6123" y="20889006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988474" y="21095374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{v0_1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[v0, Entry] [v0_2, Z]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[v1, Entry] [v1_2, Z]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Entry]   [i_1, Z]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Entry]  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Z] 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193526" y="10188169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7818685" y="23379951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107120" y="2382207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531776" y="23379951"/>
            <a:ext cx="1" cy="4421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242" y="10735411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4820219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115</cp:revision>
  <cp:lastPrinted>2016-09-18T11:46:07Z</cp:lastPrinted>
  <dcterms:created xsi:type="dcterms:W3CDTF">2013-03-31T00:13:20Z</dcterms:created>
  <dcterms:modified xsi:type="dcterms:W3CDTF">2016-09-19T11:51:19Z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11:51:14Z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