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15544800"/>
  <p:notesSz cx="8686800" cy="13258800"/>
  <p:defaultTextStyle>
    <a:defPPr>
      <a:defRPr lang="en-US"/>
    </a:defPPr>
    <a:lvl1pPr marL="0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1pPr>
    <a:lvl2pPr marL="412189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2pPr>
    <a:lvl3pPr marL="824378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3pPr>
    <a:lvl4pPr marL="1236567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4pPr>
    <a:lvl5pPr marL="1648758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5pPr>
    <a:lvl6pPr marL="2060947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6pPr>
    <a:lvl7pPr marL="2473136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7pPr>
    <a:lvl8pPr marL="2885326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8pPr>
    <a:lvl9pPr marL="3297513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7" userDrawn="1">
          <p15:clr>
            <a:srgbClr val="A4A3A4"/>
          </p15:clr>
        </p15:guide>
        <p15:guide id="2" pos="28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528" y="114"/>
      </p:cViewPr>
      <p:guideLst>
        <p:guide orient="horz" pos="4897"/>
        <p:guide pos="28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764280" cy="665243"/>
          </a:xfrm>
          <a:prstGeom prst="rect">
            <a:avLst/>
          </a:prstGeom>
        </p:spPr>
        <p:txBody>
          <a:bodyPr vert="horz" lIns="125397" tIns="62699" rIns="125397" bIns="62699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920509" y="0"/>
            <a:ext cx="3764280" cy="665243"/>
          </a:xfrm>
          <a:prstGeom prst="rect">
            <a:avLst/>
          </a:prstGeom>
        </p:spPr>
        <p:txBody>
          <a:bodyPr vert="horz" lIns="125397" tIns="62699" rIns="125397" bIns="62699" rtlCol="0"/>
          <a:lstStyle>
            <a:lvl1pPr algn="r">
              <a:defRPr sz="1700"/>
            </a:lvl1pPr>
          </a:lstStyle>
          <a:p>
            <a:fld id="{6BEEE02A-9C5D-478C-9D2D-217403C49D2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1657350"/>
            <a:ext cx="2628900" cy="4473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397" tIns="62699" rIns="125397" bIns="6269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68680" y="6380798"/>
            <a:ext cx="6949440" cy="5220653"/>
          </a:xfrm>
          <a:prstGeom prst="rect">
            <a:avLst/>
          </a:prstGeom>
        </p:spPr>
        <p:txBody>
          <a:bodyPr vert="horz" lIns="125397" tIns="62699" rIns="125397" bIns="6269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2593560"/>
            <a:ext cx="3764280" cy="665241"/>
          </a:xfrm>
          <a:prstGeom prst="rect">
            <a:avLst/>
          </a:prstGeom>
        </p:spPr>
        <p:txBody>
          <a:bodyPr vert="horz" lIns="125397" tIns="62699" rIns="125397" bIns="62699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920509" y="12593560"/>
            <a:ext cx="3764280" cy="665241"/>
          </a:xfrm>
          <a:prstGeom prst="rect">
            <a:avLst/>
          </a:prstGeom>
        </p:spPr>
        <p:txBody>
          <a:bodyPr vert="horz" lIns="125397" tIns="62699" rIns="125397" bIns="62699" rtlCol="0" anchor="b"/>
          <a:lstStyle>
            <a:lvl1pPr algn="r">
              <a:defRPr sz="1700"/>
            </a:lvl1pPr>
          </a:lstStyle>
          <a:p>
            <a:fld id="{1AE79312-62C7-448F-BEDA-1714EE3E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4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1pPr>
    <a:lvl2pPr marL="1026286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2pPr>
    <a:lvl3pPr marL="2052571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3pPr>
    <a:lvl4pPr marL="3078859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4pPr>
    <a:lvl5pPr marL="4105144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5pPr>
    <a:lvl6pPr marL="5131430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6pPr>
    <a:lvl7pPr marL="6157715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7pPr>
    <a:lvl8pPr marL="7184001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8pPr>
    <a:lvl9pPr marL="8210289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1657350"/>
            <a:ext cx="2628900" cy="4473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9312-62C7-448F-BEDA-1714EE3EED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28973"/>
            <a:ext cx="7772400" cy="33320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5" y="8808752"/>
            <a:ext cx="6400800" cy="397255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7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5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4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42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31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9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08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8293" y="579360"/>
            <a:ext cx="1233485" cy="123818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658" y="579360"/>
            <a:ext cx="3551236" cy="123818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9988975"/>
            <a:ext cx="7772400" cy="3087370"/>
          </a:xfrm>
        </p:spPr>
        <p:txBody>
          <a:bodyPr anchor="t"/>
          <a:lstStyle>
            <a:lvl1pPr algn="l">
              <a:defRPr sz="251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6588579"/>
            <a:ext cx="7772400" cy="3400425"/>
          </a:xfrm>
        </p:spPr>
        <p:txBody>
          <a:bodyPr anchor="b"/>
          <a:lstStyle>
            <a:lvl1pPr marL="0" indent="0">
              <a:buNone/>
              <a:defRPr sz="1258">
                <a:solidFill>
                  <a:schemeClr val="tx1">
                    <a:tint val="75000"/>
                  </a:schemeClr>
                </a:solidFill>
              </a:defRPr>
            </a:lvl1pPr>
            <a:lvl2pPr marL="28854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7094" indent="0">
              <a:buNone/>
              <a:defRPr sz="942">
                <a:solidFill>
                  <a:schemeClr val="tx1">
                    <a:tint val="75000"/>
                  </a:schemeClr>
                </a:solidFill>
              </a:defRPr>
            </a:lvl3pPr>
            <a:lvl4pPr marL="865640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4pPr>
            <a:lvl5pPr marL="115418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5pPr>
            <a:lvl6pPr marL="144273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6pPr>
            <a:lvl7pPr marL="1731282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7pPr>
            <a:lvl8pPr marL="201982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8pPr>
            <a:lvl9pPr marL="230837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640" y="3386065"/>
            <a:ext cx="2392360" cy="9575160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19423" y="3386065"/>
            <a:ext cx="2392364" cy="9575160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2540"/>
            <a:ext cx="8229600" cy="259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28" y="3479617"/>
            <a:ext cx="4040185" cy="1450123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28" y="4929733"/>
            <a:ext cx="4040185" cy="8956254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3479617"/>
            <a:ext cx="4041776" cy="1450123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4929733"/>
            <a:ext cx="4041776" cy="8956254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618931"/>
            <a:ext cx="3008315" cy="2633981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8" y="618921"/>
            <a:ext cx="5111750" cy="13267055"/>
          </a:xfrm>
        </p:spPr>
        <p:txBody>
          <a:bodyPr/>
          <a:lstStyle>
            <a:lvl1pPr>
              <a:defRPr sz="2042"/>
            </a:lvl1pPr>
            <a:lvl2pPr>
              <a:defRPr sz="1728"/>
            </a:lvl2pPr>
            <a:lvl3pPr>
              <a:defRPr sz="1572"/>
            </a:lvl3pPr>
            <a:lvl4pPr>
              <a:defRPr sz="1258"/>
            </a:lvl4pPr>
            <a:lvl5pPr>
              <a:defRPr sz="1258"/>
            </a:lvl5pPr>
            <a:lvl6pPr>
              <a:defRPr sz="1258"/>
            </a:lvl6pPr>
            <a:lvl7pPr>
              <a:defRPr sz="1258"/>
            </a:lvl7pPr>
            <a:lvl8pPr>
              <a:defRPr sz="1258"/>
            </a:lvl8pPr>
            <a:lvl9pPr>
              <a:defRPr sz="125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3252910"/>
            <a:ext cx="3008315" cy="10633075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0" y="10881375"/>
            <a:ext cx="5486400" cy="1284610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0" y="1388980"/>
            <a:ext cx="5486400" cy="9326880"/>
          </a:xfrm>
        </p:spPr>
        <p:txBody>
          <a:bodyPr/>
          <a:lstStyle>
            <a:lvl1pPr marL="0" indent="0">
              <a:buNone/>
              <a:defRPr sz="2042"/>
            </a:lvl1pPr>
            <a:lvl2pPr marL="288547" indent="0">
              <a:buNone/>
              <a:defRPr sz="1728"/>
            </a:lvl2pPr>
            <a:lvl3pPr marL="577094" indent="0">
              <a:buNone/>
              <a:defRPr sz="1572"/>
            </a:lvl3pPr>
            <a:lvl4pPr marL="865640" indent="0">
              <a:buNone/>
              <a:defRPr sz="1258"/>
            </a:lvl4pPr>
            <a:lvl5pPr marL="1154188" indent="0">
              <a:buNone/>
              <a:defRPr sz="1258"/>
            </a:lvl5pPr>
            <a:lvl6pPr marL="1442735" indent="0">
              <a:buNone/>
              <a:defRPr sz="1258"/>
            </a:lvl6pPr>
            <a:lvl7pPr marL="1731282" indent="0">
              <a:buNone/>
              <a:defRPr sz="1258"/>
            </a:lvl7pPr>
            <a:lvl8pPr marL="2019828" indent="0">
              <a:buNone/>
              <a:defRPr sz="1258"/>
            </a:lvl8pPr>
            <a:lvl9pPr marL="2308375" indent="0">
              <a:buNone/>
              <a:defRPr sz="125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0" y="12165967"/>
            <a:ext cx="5486400" cy="1824360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2540"/>
            <a:ext cx="8229600" cy="2590800"/>
          </a:xfrm>
          <a:prstGeom prst="rect">
            <a:avLst/>
          </a:prstGeom>
        </p:spPr>
        <p:txBody>
          <a:bodyPr vert="horz" lIns="36725" tIns="18363" rIns="36725" bIns="183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627142"/>
            <a:ext cx="8229600" cy="10258846"/>
          </a:xfrm>
          <a:prstGeom prst="rect">
            <a:avLst/>
          </a:prstGeom>
        </p:spPr>
        <p:txBody>
          <a:bodyPr vert="horz" lIns="36725" tIns="18363" rIns="36725" bIns="183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4407762"/>
            <a:ext cx="2133600" cy="827617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l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5" y="14407762"/>
            <a:ext cx="2895600" cy="827617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ct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4407762"/>
            <a:ext cx="2133600" cy="827617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7094" rtl="0" eaLnBrk="1" latinLnBrk="0" hangingPunct="1">
        <a:spcBef>
          <a:spcPct val="0"/>
        </a:spcBef>
        <a:buNone/>
        <a:defRPr sz="28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411" indent="-216411" algn="l" defTabSz="577094" rtl="0" eaLnBrk="1" latinLnBrk="0" hangingPunct="1">
        <a:spcBef>
          <a:spcPct val="20000"/>
        </a:spcBef>
        <a:buFont typeface="Arial" pitchFamily="34" charset="0"/>
        <a:buChar char="•"/>
        <a:defRPr sz="2042" kern="1200">
          <a:solidFill>
            <a:schemeClr val="tx1"/>
          </a:solidFill>
          <a:latin typeface="+mn-lt"/>
          <a:ea typeface="+mn-ea"/>
          <a:cs typeface="+mn-cs"/>
        </a:defRPr>
      </a:lvl1pPr>
      <a:lvl2pPr marL="468888" indent="-180342" algn="l" defTabSz="577094" rtl="0" eaLnBrk="1" latinLnBrk="0" hangingPunct="1">
        <a:spcBef>
          <a:spcPct val="20000"/>
        </a:spcBef>
        <a:buFont typeface="Arial" pitchFamily="34" charset="0"/>
        <a:buChar char="–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721367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572" kern="1200">
          <a:solidFill>
            <a:schemeClr val="tx1"/>
          </a:solidFill>
          <a:latin typeface="+mn-lt"/>
          <a:ea typeface="+mn-ea"/>
          <a:cs typeface="+mn-cs"/>
        </a:defRPr>
      </a:lvl3pPr>
      <a:lvl4pPr marL="1009915" indent="-144273" algn="l" defTabSz="577094" rtl="0" eaLnBrk="1" latinLnBrk="0" hangingPunct="1">
        <a:spcBef>
          <a:spcPct val="20000"/>
        </a:spcBef>
        <a:buFont typeface="Arial" pitchFamily="34" charset="0"/>
        <a:buChar char="–"/>
        <a:defRPr sz="1258" kern="1200">
          <a:solidFill>
            <a:schemeClr val="tx1"/>
          </a:solidFill>
          <a:latin typeface="+mn-lt"/>
          <a:ea typeface="+mn-ea"/>
          <a:cs typeface="+mn-cs"/>
        </a:defRPr>
      </a:lvl4pPr>
      <a:lvl5pPr marL="1298462" indent="-144273" algn="l" defTabSz="577094" rtl="0" eaLnBrk="1" latinLnBrk="0" hangingPunct="1">
        <a:spcBef>
          <a:spcPct val="20000"/>
        </a:spcBef>
        <a:buFont typeface="Arial" pitchFamily="34" charset="0"/>
        <a:buChar char="»"/>
        <a:defRPr sz="1258" kern="1200">
          <a:solidFill>
            <a:schemeClr val="tx1"/>
          </a:solidFill>
          <a:latin typeface="+mn-lt"/>
          <a:ea typeface="+mn-ea"/>
          <a:cs typeface="+mn-cs"/>
        </a:defRPr>
      </a:lvl5pPr>
      <a:lvl6pPr marL="1587008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6pPr>
      <a:lvl7pPr marL="1875555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7pPr>
      <a:lvl8pPr marL="2164102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8pPr>
      <a:lvl9pPr marL="2452649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547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7094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564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418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273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31282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982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837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3924693" y="-8381"/>
            <a:ext cx="1157492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Entry</a:t>
            </a:r>
          </a:p>
        </p:txBody>
      </p:sp>
      <p:sp>
        <p:nvSpPr>
          <p:cNvPr id="8" name="TextBox 21"/>
          <p:cNvSpPr txBox="1">
            <a:spLocks noChangeArrowheads="1"/>
          </p:cNvSpPr>
          <p:nvPr/>
        </p:nvSpPr>
        <p:spPr bwMode="auto">
          <a:xfrm>
            <a:off x="969884" y="891304"/>
            <a:ext cx="7085857" cy="2643601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v0_1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[v0, Entry] [v0_2, Z]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v1_1	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[v1, Entry] [v1_2, Z]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i	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[0, Entry]   [i_1, Z]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[0, Entry]   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Z] 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( i == 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i_1		:= i +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+ 0x9e3779b9</a:t>
            </a: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969510" y="4380526"/>
            <a:ext cx="7086600" cy="1904937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 </a:t>
            </a:r>
            <a:r>
              <a:rPr lang="en-US" dirty="0" err="1"/>
              <a:t>tmp</a:t>
            </a:r>
            <a:r>
              <a:rPr lang="en-US" dirty="0"/>
              <a:t>		:=  v1_1 &lt;&lt; 4</a:t>
            </a:r>
          </a:p>
          <a:p>
            <a:r>
              <a:rPr lang="en-US" dirty="0"/>
              <a:t>   tmp1	:= </a:t>
            </a:r>
            <a:r>
              <a:rPr lang="en-US" dirty="0" err="1"/>
              <a:t>tmp</a:t>
            </a:r>
            <a:r>
              <a:rPr lang="en-US" dirty="0"/>
              <a:t> + k0_read</a:t>
            </a:r>
          </a:p>
          <a:p>
            <a:r>
              <a:rPr lang="en-US" dirty="0"/>
              <a:t>   tmp2	:= v1_1 &gt;&gt; 5</a:t>
            </a:r>
          </a:p>
          <a:p>
            <a:r>
              <a:rPr lang="en-US" dirty="0"/>
              <a:t>   tmp3	:= tmp2 + k1_read</a:t>
            </a:r>
          </a:p>
          <a:p>
            <a:r>
              <a:rPr lang="en-US" dirty="0"/>
              <a:t>   tmp4	:= v1_1 + </a:t>
            </a:r>
            <a:r>
              <a:rPr lang="en-US" dirty="0" err="1"/>
              <a:t>next_mul</a:t>
            </a:r>
            <a:endParaRPr lang="en-US" dirty="0"/>
          </a:p>
        </p:txBody>
      </p:sp>
      <p:sp>
        <p:nvSpPr>
          <p:cNvPr id="10" name="TextBox 26"/>
          <p:cNvSpPr txBox="1">
            <a:spLocks noChangeArrowheads="1"/>
          </p:cNvSpPr>
          <p:nvPr/>
        </p:nvSpPr>
        <p:spPr bwMode="auto">
          <a:xfrm>
            <a:off x="969510" y="6751418"/>
            <a:ext cx="7086600" cy="4490260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 tmp5	:= tmp3 </a:t>
            </a:r>
            <a:r>
              <a:rPr lang="en-US" dirty="0" err="1"/>
              <a:t>xor</a:t>
            </a:r>
            <a:r>
              <a:rPr lang="en-US" dirty="0"/>
              <a:t> tmp4</a:t>
            </a:r>
          </a:p>
          <a:p>
            <a:r>
              <a:rPr lang="en-US" dirty="0"/>
              <a:t>   tmp6	:= tmp5 </a:t>
            </a:r>
            <a:r>
              <a:rPr lang="en-US" dirty="0" err="1"/>
              <a:t>xor</a:t>
            </a:r>
            <a:r>
              <a:rPr lang="en-US" dirty="0"/>
              <a:t> tmp1</a:t>
            </a:r>
          </a:p>
          <a:p>
            <a:r>
              <a:rPr lang="en-US" dirty="0"/>
              <a:t>   v0_2	:= tmp6 + v0_1</a:t>
            </a:r>
          </a:p>
          <a:p>
            <a:r>
              <a:rPr lang="en-US" dirty="0"/>
              <a:t>   tmp7	:= v0_2 &lt;&lt; 4</a:t>
            </a:r>
          </a:p>
          <a:p>
            <a:r>
              <a:rPr lang="en-US" dirty="0"/>
              <a:t>   tmp8	:= tmp7 + k2_read</a:t>
            </a:r>
          </a:p>
          <a:p>
            <a:r>
              <a:rPr lang="en-US" dirty="0"/>
              <a:t>   tmp9	:= v0_2 &gt;&gt; 5</a:t>
            </a:r>
          </a:p>
          <a:p>
            <a:r>
              <a:rPr lang="en-US" dirty="0"/>
              <a:t>   tmp10	:= tmp9 + k3_read </a:t>
            </a:r>
          </a:p>
          <a:p>
            <a:r>
              <a:rPr lang="en-US" dirty="0"/>
              <a:t>   tmp11	:= v0_2 + </a:t>
            </a:r>
            <a:r>
              <a:rPr lang="en-US" dirty="0" err="1"/>
              <a:t>next_mul</a:t>
            </a:r>
            <a:endParaRPr lang="en-US" dirty="0"/>
          </a:p>
          <a:p>
            <a:r>
              <a:rPr lang="en-US" dirty="0"/>
              <a:t>   tmp12	:= tmp11 </a:t>
            </a:r>
            <a:r>
              <a:rPr lang="en-US" dirty="0" err="1"/>
              <a:t>xor</a:t>
            </a:r>
            <a:r>
              <a:rPr lang="en-US" dirty="0"/>
              <a:t> tmp8</a:t>
            </a:r>
          </a:p>
          <a:p>
            <a:r>
              <a:rPr lang="en-US" dirty="0"/>
              <a:t>   tmp13	:= tmp12 + tmp10</a:t>
            </a:r>
          </a:p>
          <a:p>
            <a:r>
              <a:rPr lang="en-US" dirty="0"/>
              <a:t>   v1_2	:= tmp13 + v1_1</a:t>
            </a:r>
          </a:p>
          <a:p>
            <a:r>
              <a:rPr lang="en-US" dirty="0"/>
              <a:t>   Go to X</a:t>
            </a: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511971" y="858459"/>
            <a:ext cx="41980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7" name="TextBox 23"/>
          <p:cNvSpPr txBox="1">
            <a:spLocks noChangeArrowheads="1"/>
          </p:cNvSpPr>
          <p:nvPr/>
        </p:nvSpPr>
        <p:spPr bwMode="auto">
          <a:xfrm>
            <a:off x="510702" y="4339934"/>
            <a:ext cx="422344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Y</a:t>
            </a:r>
          </a:p>
        </p:txBody>
      </p:sp>
      <p:sp>
        <p:nvSpPr>
          <p:cNvPr id="18" name="TextBox 24"/>
          <p:cNvSpPr txBox="1">
            <a:spLocks noChangeArrowheads="1"/>
          </p:cNvSpPr>
          <p:nvPr/>
        </p:nvSpPr>
        <p:spPr bwMode="auto">
          <a:xfrm>
            <a:off x="525596" y="6639190"/>
            <a:ext cx="39255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Z</a:t>
            </a:r>
          </a:p>
        </p:txBody>
      </p:sp>
      <p:cxnSp>
        <p:nvCxnSpPr>
          <p:cNvPr id="24" name="Straight Arrow Connector 23"/>
          <p:cNvCxnSpPr>
            <a:stCxn id="8" idx="2"/>
            <a:endCxn id="9" idx="0"/>
          </p:cNvCxnSpPr>
          <p:nvPr/>
        </p:nvCxnSpPr>
        <p:spPr>
          <a:xfrm flipH="1">
            <a:off x="4512810" y="3534905"/>
            <a:ext cx="3" cy="84562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2"/>
            <a:endCxn id="8" idx="0"/>
          </p:cNvCxnSpPr>
          <p:nvPr/>
        </p:nvCxnSpPr>
        <p:spPr>
          <a:xfrm>
            <a:off x="4503439" y="419228"/>
            <a:ext cx="9374" cy="4720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9" idx="2"/>
            <a:endCxn id="10" idx="0"/>
          </p:cNvCxnSpPr>
          <p:nvPr/>
        </p:nvCxnSpPr>
        <p:spPr>
          <a:xfrm>
            <a:off x="4512810" y="6285463"/>
            <a:ext cx="0" cy="4659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</p:cNvCxnSpPr>
          <p:nvPr/>
        </p:nvCxnSpPr>
        <p:spPr>
          <a:xfrm>
            <a:off x="4512810" y="11241680"/>
            <a:ext cx="0" cy="4659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0" idx="3"/>
          </p:cNvCxnSpPr>
          <p:nvPr/>
        </p:nvCxnSpPr>
        <p:spPr>
          <a:xfrm>
            <a:off x="8056112" y="8996550"/>
            <a:ext cx="609403" cy="22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665513" y="2393167"/>
            <a:ext cx="0" cy="66246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0800000">
            <a:off x="8037361" y="2393170"/>
            <a:ext cx="628152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17239" y="11481987"/>
            <a:ext cx="7772400" cy="285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1"/>
          <p:cNvSpPr txBox="1">
            <a:spLocks noChangeArrowheads="1"/>
          </p:cNvSpPr>
          <p:nvPr/>
        </p:nvSpPr>
        <p:spPr bwMode="auto">
          <a:xfrm>
            <a:off x="971903" y="11688356"/>
            <a:ext cx="7086600" cy="228457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922" tIns="33961" rIns="67922" bIns="33961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 v0_1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 [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v0, Entry] [v0_2, Z]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v1_1	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 [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v1, Entry] [v1_2, Z]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i	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 [0,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Entry]   [i_1, Z]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phi_mul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 [0,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Entry]   [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next_mul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Z] }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exitcond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:= ( i == 32)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i_1		:= i + 1</a:t>
            </a:r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8075365" y="10889454"/>
            <a:ext cx="887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1oop</a:t>
            </a: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8037361" y="13511268"/>
            <a:ext cx="1103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preExit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34"/>
          <p:cNvSpPr txBox="1">
            <a:spLocks noChangeArrowheads="1"/>
          </p:cNvSpPr>
          <p:nvPr/>
        </p:nvSpPr>
        <p:spPr bwMode="auto">
          <a:xfrm>
            <a:off x="4090549" y="14443348"/>
            <a:ext cx="8493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2"/>
          <p:cNvSpPr txBox="1">
            <a:spLocks noChangeArrowheads="1"/>
          </p:cNvSpPr>
          <p:nvPr/>
        </p:nvSpPr>
        <p:spPr bwMode="auto">
          <a:xfrm>
            <a:off x="2168429" y="14877189"/>
            <a:ext cx="5196007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S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times followed by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preExit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/>
              <a:t> </a:t>
            </a:r>
          </a:p>
        </p:txBody>
      </p:sp>
      <p:cxnSp>
        <p:nvCxnSpPr>
          <p:cNvPr id="29" name="Straight Arrow Connector 28"/>
          <p:cNvCxnSpPr>
            <a:stCxn id="23" idx="2"/>
            <a:endCxn id="27" idx="0"/>
          </p:cNvCxnSpPr>
          <p:nvPr/>
        </p:nvCxnSpPr>
        <p:spPr>
          <a:xfrm>
            <a:off x="4515205" y="13972933"/>
            <a:ext cx="1" cy="47041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24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disha</dc:creator>
  <cp:keywords>CTPClassification=CTP_PUBLIC:VisualMarkings=</cp:keywords>
  <cp:lastModifiedBy>Puri, Puneesh</cp:lastModifiedBy>
  <cp:revision>103</cp:revision>
  <cp:lastPrinted>2016-09-18T11:46:07Z</cp:lastPrinted>
  <dcterms:created xsi:type="dcterms:W3CDTF">2013-03-31T00:13:20Z</dcterms:created>
  <dcterms:modified xsi:type="dcterms:W3CDTF">2016-10-06T07:03:13Z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f1c5a68a-acc0-4b6e-a889-efd1489e84ff</vt:lpwstr>
  </property>
  <property fmtid="{D5CDD505-2E9C-101B-9397-08002B2CF9AE}" pid="3" name="CTP_TimeStamp">
    <vt:lpwstr>2016-09-18 18:03:41Z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