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26517600"/>
  <p:notesSz cx="8686800" cy="23774400"/>
  <p:defaultTextStyle>
    <a:defPPr>
      <a:defRPr lang="en-US"/>
    </a:defPPr>
    <a:lvl1pPr marL="0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412189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82437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23656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64875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206094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47313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88532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297513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3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3396" y="30"/>
      </p:cViewPr>
      <p:guideLst>
        <p:guide orient="horz" pos="8353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764280" cy="1192850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920509" y="1"/>
            <a:ext cx="3764280" cy="1192850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r">
              <a:defRPr sz="1700"/>
            </a:lvl1pPr>
          </a:lstStyle>
          <a:p>
            <a:fld id="{6BEEE02A-9C5D-478C-9D2D-217403C49D2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60688" y="2971800"/>
            <a:ext cx="2765425" cy="8021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397" tIns="62699" rIns="125397" bIns="62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8680" y="11441432"/>
            <a:ext cx="6949440" cy="9361171"/>
          </a:xfrm>
          <a:prstGeom prst="rect">
            <a:avLst/>
          </a:prstGeom>
        </p:spPr>
        <p:txBody>
          <a:bodyPr vert="horz" lIns="125397" tIns="62699" rIns="125397" bIns="6269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2581557"/>
            <a:ext cx="3764280" cy="1192846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920509" y="22581557"/>
            <a:ext cx="3764280" cy="1192846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r">
              <a:defRPr sz="17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1pPr>
    <a:lvl2pPr marL="1026286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2pPr>
    <a:lvl3pPr marL="205257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3pPr>
    <a:lvl4pPr marL="307885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4pPr>
    <a:lvl5pPr marL="4105144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5pPr>
    <a:lvl6pPr marL="513143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6pPr>
    <a:lvl7pPr marL="6157715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7pPr>
    <a:lvl8pPr marL="718400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8pPr>
    <a:lvl9pPr marL="821028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0688" y="2971800"/>
            <a:ext cx="2765425" cy="8021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37659"/>
            <a:ext cx="7772400" cy="56840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5" y="15026691"/>
            <a:ext cx="6400800" cy="67767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8294" y="988318"/>
            <a:ext cx="1233485" cy="21122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58" y="988318"/>
            <a:ext cx="3551236" cy="21122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17040014"/>
            <a:ext cx="7772400" cy="5266690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11239340"/>
            <a:ext cx="7772400" cy="5800726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40" y="5776228"/>
            <a:ext cx="2392360" cy="16334095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23" y="5776228"/>
            <a:ext cx="2392364" cy="16334095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980"/>
            <a:ext cx="8229600" cy="441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8" y="5935816"/>
            <a:ext cx="4040185" cy="2473741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28" y="8409544"/>
            <a:ext cx="4040185" cy="15278316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5935816"/>
            <a:ext cx="4041776" cy="2473741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8409544"/>
            <a:ext cx="4041776" cy="15278316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1055822"/>
            <a:ext cx="3008315" cy="449326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1055806"/>
            <a:ext cx="5111750" cy="22632036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5549083"/>
            <a:ext cx="3008315" cy="18138774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18562345"/>
            <a:ext cx="5486400" cy="2191395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2369435"/>
            <a:ext cx="5486400" cy="1591056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20753708"/>
            <a:ext cx="5486400" cy="3112145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1980"/>
            <a:ext cx="8229600" cy="44196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187479"/>
            <a:ext cx="8229600" cy="17500384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4577944"/>
            <a:ext cx="2133600" cy="1411819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5" y="24577944"/>
            <a:ext cx="2895600" cy="1411819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4577944"/>
            <a:ext cx="2133600" cy="1411819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3963325" y="78825"/>
            <a:ext cx="1157492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1008517" y="978510"/>
            <a:ext cx="7085857" cy="3012933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v0_1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[v0, Entry] [v0_2,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v1_1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[v1, Entry] [v1_2,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[0, Entry]   [i_1,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[0, Entry]   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Z]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Exit else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Next step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008142" y="4467732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 </a:t>
            </a:r>
            <a:r>
              <a:rPr lang="en-US" dirty="0" err="1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 tmp1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 tmp2	:= v1_1 &gt;&gt; 5</a:t>
            </a:r>
          </a:p>
          <a:p>
            <a:r>
              <a:rPr lang="en-US" dirty="0"/>
              <a:t>   tmp3	:= tmp2 + k1_read</a:t>
            </a:r>
          </a:p>
          <a:p>
            <a:r>
              <a:rPr lang="en-US" dirty="0"/>
              <a:t>   tmp4	:= 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1008142" y="6838623"/>
            <a:ext cx="7086600" cy="4490260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 tmp5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 tmp6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 v0_2	:= tmp6 + v0_1</a:t>
            </a:r>
          </a:p>
          <a:p>
            <a:r>
              <a:rPr lang="en-US" dirty="0"/>
              <a:t>   tmp7	:= v0_2 &lt;&lt; 4</a:t>
            </a:r>
          </a:p>
          <a:p>
            <a:r>
              <a:rPr lang="en-US" dirty="0"/>
              <a:t>   tmp8	:= tmp7 + k2_read</a:t>
            </a:r>
          </a:p>
          <a:p>
            <a:r>
              <a:rPr lang="en-US" dirty="0"/>
              <a:t>   tmp9	:= v0_2 &gt;&gt; 5</a:t>
            </a:r>
          </a:p>
          <a:p>
            <a:r>
              <a:rPr lang="en-US" dirty="0"/>
              <a:t>   tmp10	:= tmp9 + k3_read </a:t>
            </a:r>
          </a:p>
          <a:p>
            <a:r>
              <a:rPr lang="en-US" dirty="0"/>
              <a:t>   tmp11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 tmp13	:= tmp12 + tmp10</a:t>
            </a:r>
          </a:p>
          <a:p>
            <a:r>
              <a:rPr lang="en-US" dirty="0"/>
              <a:t>   v1_2	:= tmp13 + v1_1</a:t>
            </a:r>
          </a:p>
          <a:p>
            <a:r>
              <a:rPr lang="en-US" dirty="0"/>
              <a:t>   Go to X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50603" y="945665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549334" y="4427140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564228" y="6726396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551445" y="3991443"/>
            <a:ext cx="1" cy="4762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8" idx="0"/>
          </p:cNvCxnSpPr>
          <p:nvPr/>
        </p:nvCxnSpPr>
        <p:spPr>
          <a:xfrm>
            <a:off x="4542071" y="506434"/>
            <a:ext cx="9372" cy="4720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10" idx="0"/>
          </p:cNvCxnSpPr>
          <p:nvPr/>
        </p:nvCxnSpPr>
        <p:spPr>
          <a:xfrm>
            <a:off x="4551442" y="6372669"/>
            <a:ext cx="0" cy="4659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</p:cNvCxnSpPr>
          <p:nvPr/>
        </p:nvCxnSpPr>
        <p:spPr>
          <a:xfrm>
            <a:off x="4551442" y="11328886"/>
            <a:ext cx="0" cy="4659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102004" y="19836146"/>
            <a:ext cx="609403" cy="2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84418" y="13181115"/>
            <a:ext cx="0" cy="6624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8056266" y="13181117"/>
            <a:ext cx="62815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970412" y="11794843"/>
            <a:ext cx="7085857" cy="3012933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v0_1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[v0, Entry] [v0_2,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v1_1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[v1, Entry] [v1_2,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[0, Entry]   [i_1,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[0, Entry]   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Z]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Exit else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Next step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70037" y="15284065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 </a:t>
            </a:r>
            <a:r>
              <a:rPr lang="en-US" dirty="0" err="1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 tmp1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 tmp2	:= v1_1 &gt;&gt; 5</a:t>
            </a:r>
          </a:p>
          <a:p>
            <a:r>
              <a:rPr lang="en-US" dirty="0"/>
              <a:t>   tmp3	:= tmp2 + k1_read</a:t>
            </a:r>
          </a:p>
          <a:p>
            <a:r>
              <a:rPr lang="en-US" dirty="0"/>
              <a:t>   tmp4	:= 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70037" y="17654956"/>
            <a:ext cx="7086600" cy="4490260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 tmp5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 tmp6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 v0_2	:= tmp6 + v0_1</a:t>
            </a:r>
          </a:p>
          <a:p>
            <a:r>
              <a:rPr lang="en-US" dirty="0"/>
              <a:t>   tmp7	:= v0_2 &lt;&lt; 4</a:t>
            </a:r>
          </a:p>
          <a:p>
            <a:r>
              <a:rPr lang="en-US" dirty="0"/>
              <a:t>   tmp8	:= tmp7 + k2_read</a:t>
            </a:r>
          </a:p>
          <a:p>
            <a:r>
              <a:rPr lang="en-US" dirty="0"/>
              <a:t>   tmp9	:= v0_2 &gt;&gt; 5</a:t>
            </a:r>
          </a:p>
          <a:p>
            <a:r>
              <a:rPr lang="en-US" dirty="0"/>
              <a:t>   tmp10	:= tmp9 + k3_read </a:t>
            </a:r>
          </a:p>
          <a:p>
            <a:r>
              <a:rPr lang="en-US" dirty="0"/>
              <a:t>   tmp11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 tmp13	:= tmp12 + tmp10</a:t>
            </a:r>
          </a:p>
          <a:p>
            <a:r>
              <a:rPr lang="en-US" dirty="0"/>
              <a:t>   v1_2	:= tmp13 + v1_1</a:t>
            </a:r>
          </a:p>
          <a:p>
            <a:r>
              <a:rPr lang="en-US" dirty="0"/>
              <a:t>   Go to X</a:t>
            </a: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512498" y="11761998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9" name="TextBox 23"/>
          <p:cNvSpPr txBox="1">
            <a:spLocks noChangeArrowheads="1"/>
          </p:cNvSpPr>
          <p:nvPr/>
        </p:nvSpPr>
        <p:spPr bwMode="auto">
          <a:xfrm>
            <a:off x="511229" y="15243473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526123" y="17542729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31" name="Straight Arrow Connector 30"/>
          <p:cNvCxnSpPr>
            <a:stCxn id="25" idx="2"/>
            <a:endCxn id="26" idx="0"/>
          </p:cNvCxnSpPr>
          <p:nvPr/>
        </p:nvCxnSpPr>
        <p:spPr>
          <a:xfrm flipH="1">
            <a:off x="4513340" y="14807776"/>
            <a:ext cx="1" cy="4762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4513337" y="17189002"/>
            <a:ext cx="0" cy="4659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421694" y="22113246"/>
            <a:ext cx="0" cy="4659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26123" y="22353553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880787" y="22559921"/>
            <a:ext cx="7086600" cy="228457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922" tIns="33961" rIns="67922" bIns="3396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/>
              <a:t>{ v0_1	</a:t>
            </a:r>
            <a:r>
              <a:rPr lang="en-US" sz="2400" dirty="0" smtClean="0"/>
              <a:t>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[v0, Entry] [v0_2, Z]</a:t>
            </a:r>
          </a:p>
          <a:p>
            <a:r>
              <a:rPr lang="en-US" sz="2400" dirty="0"/>
              <a:t>  v1_1	</a:t>
            </a:r>
            <a:r>
              <a:rPr lang="en-US" sz="2400" dirty="0" smtClean="0"/>
              <a:t>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[v1, Entry] [v1_2, Z]</a:t>
            </a:r>
          </a:p>
          <a:p>
            <a:r>
              <a:rPr lang="en-US" sz="2400" dirty="0"/>
              <a:t>  i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[0, Entry]   [i_1, Z]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phi_mul</a:t>
            </a:r>
            <a:r>
              <a:rPr lang="en-US" sz="2400" dirty="0"/>
              <a:t>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[0, Entry]   [</a:t>
            </a:r>
            <a:r>
              <a:rPr lang="en-US" sz="2400" dirty="0" err="1"/>
              <a:t>next_mul</a:t>
            </a:r>
            <a:r>
              <a:rPr lang="en-US" sz="2400" dirty="0"/>
              <a:t>, Z] }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exitcond</a:t>
            </a:r>
            <a:r>
              <a:rPr lang="en-US" sz="2400" dirty="0"/>
              <a:t>	:= ( i == 32)</a:t>
            </a:r>
          </a:p>
          <a:p>
            <a:r>
              <a:rPr lang="en-US" sz="2400" dirty="0"/>
              <a:t>  i_1		:= i + 1</a:t>
            </a:r>
          </a:p>
        </p:txBody>
      </p:sp>
      <p:sp>
        <p:nvSpPr>
          <p:cNvPr id="42" name="TextBox 34"/>
          <p:cNvSpPr txBox="1">
            <a:spLocks noChangeArrowheads="1"/>
          </p:cNvSpPr>
          <p:nvPr/>
        </p:nvSpPr>
        <p:spPr bwMode="auto">
          <a:xfrm>
            <a:off x="8099935" y="10952795"/>
            <a:ext cx="887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35"/>
          <p:cNvSpPr txBox="1">
            <a:spLocks noChangeArrowheads="1"/>
          </p:cNvSpPr>
          <p:nvPr/>
        </p:nvSpPr>
        <p:spPr bwMode="auto">
          <a:xfrm>
            <a:off x="8016808" y="24498081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34"/>
          <p:cNvSpPr txBox="1">
            <a:spLocks noChangeArrowheads="1"/>
          </p:cNvSpPr>
          <p:nvPr/>
        </p:nvSpPr>
        <p:spPr bwMode="auto">
          <a:xfrm>
            <a:off x="3999432" y="25316769"/>
            <a:ext cx="849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22"/>
          <p:cNvSpPr txBox="1">
            <a:spLocks noChangeArrowheads="1"/>
          </p:cNvSpPr>
          <p:nvPr/>
        </p:nvSpPr>
        <p:spPr bwMode="auto">
          <a:xfrm>
            <a:off x="2102275" y="28818294"/>
            <a:ext cx="5196007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times followed by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/>
              <a:t> </a:t>
            </a:r>
          </a:p>
        </p:txBody>
      </p:sp>
      <p:cxnSp>
        <p:nvCxnSpPr>
          <p:cNvPr id="46" name="Straight Arrow Connector 45"/>
          <p:cNvCxnSpPr>
            <a:stCxn id="41" idx="2"/>
            <a:endCxn id="44" idx="0"/>
          </p:cNvCxnSpPr>
          <p:nvPr/>
        </p:nvCxnSpPr>
        <p:spPr>
          <a:xfrm>
            <a:off x="4424088" y="24844497"/>
            <a:ext cx="1" cy="4722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65242" y="11500037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/>
          <p:cNvSpPr txBox="1">
            <a:spLocks noChangeArrowheads="1"/>
          </p:cNvSpPr>
          <p:nvPr/>
        </p:nvSpPr>
        <p:spPr bwMode="auto">
          <a:xfrm>
            <a:off x="8042940" y="15963217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34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Puneesh</cp:lastModifiedBy>
  <cp:revision>102</cp:revision>
  <cp:lastPrinted>2016-10-06T07:02:57Z</cp:lastPrinted>
  <dcterms:created xsi:type="dcterms:W3CDTF">2013-03-31T00:13:20Z</dcterms:created>
  <dcterms:modified xsi:type="dcterms:W3CDTF">2016-10-06T07:03:00Z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190225c5-d6b4-401a-952f-68b27482d873</vt:lpwstr>
  </property>
  <property fmtid="{D5CDD505-2E9C-101B-9397-08002B2CF9AE}" pid="3" name="CTP_TimeStamp">
    <vt:lpwstr>2016-09-18 17:50:58Z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