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137160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674" y="102"/>
      </p:cViewPr>
      <p:guideLst>
        <p:guide orient="horz" pos="4321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2738" y="1657350"/>
            <a:ext cx="298132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2738" y="1657350"/>
            <a:ext cx="298132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6"/>
            <a:ext cx="7772400" cy="2940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7772423"/>
            <a:ext cx="6400800" cy="3505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86" y="511198"/>
            <a:ext cx="1233485" cy="10925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511198"/>
            <a:ext cx="3551236" cy="10925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8813800"/>
            <a:ext cx="7772400" cy="272415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5813450"/>
            <a:ext cx="7772400" cy="3000375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2987703"/>
            <a:ext cx="2392360" cy="844867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2987703"/>
            <a:ext cx="2392364" cy="844867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300"/>
            <a:ext cx="8229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6" y="3070247"/>
            <a:ext cx="4040185" cy="127952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6" y="4349763"/>
            <a:ext cx="4040185" cy="790257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3070247"/>
            <a:ext cx="4041776" cy="127952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4349763"/>
            <a:ext cx="4041776" cy="790257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46111"/>
            <a:ext cx="3008315" cy="232410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546105"/>
            <a:ext cx="5111750" cy="11706226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2870214"/>
            <a:ext cx="3008315" cy="9382124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9601211"/>
            <a:ext cx="5486400" cy="1133480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1225570"/>
            <a:ext cx="5486400" cy="822960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0734675"/>
            <a:ext cx="5486400" cy="160973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300"/>
            <a:ext cx="8229600" cy="22860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19"/>
            <a:ext cx="8229600" cy="9051924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28"/>
            <a:ext cx="2133600" cy="73025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12712728"/>
            <a:ext cx="2895600" cy="73025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28"/>
            <a:ext cx="2133600" cy="73025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4049537" y="55900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4119924" y="12955689"/>
            <a:ext cx="1016718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85355" y="1087479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{ </a:t>
            </a:r>
            <a:r>
              <a:rPr lang="en-US" dirty="0" smtClean="0"/>
              <a:t>v0_1	:= </a:t>
            </a:r>
            <a:r>
              <a:rPr lang="el-GR" dirty="0"/>
              <a:t>ϕ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v0, Entry</a:t>
            </a:r>
            <a:r>
              <a:rPr lang="en-US" dirty="0"/>
              <a:t>]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v0_2, Z]</a:t>
            </a:r>
          </a:p>
          <a:p>
            <a:r>
              <a:rPr lang="en-US" dirty="0"/>
              <a:t> </a:t>
            </a:r>
            <a:r>
              <a:rPr lang="en-US" dirty="0"/>
              <a:t>  </a:t>
            </a:r>
            <a:r>
              <a:rPr lang="en-US" dirty="0" smtClean="0"/>
              <a:t>v1_1	:= </a:t>
            </a:r>
            <a:r>
              <a:rPr lang="el-GR" dirty="0"/>
              <a:t>ϕ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v1, </a:t>
            </a:r>
            <a:r>
              <a:rPr lang="en-US" dirty="0"/>
              <a:t>Entry] [</a:t>
            </a:r>
            <a:r>
              <a:rPr lang="en-US" dirty="0"/>
              <a:t>v1_2</a:t>
            </a:r>
            <a:r>
              <a:rPr lang="en-US" dirty="0"/>
              <a:t>, Z</a:t>
            </a:r>
            <a:r>
              <a:rPr lang="en-US" dirty="0"/>
              <a:t>]</a:t>
            </a:r>
          </a:p>
          <a:p>
            <a:r>
              <a:rPr lang="en-US" dirty="0"/>
              <a:t> </a:t>
            </a:r>
            <a:r>
              <a:rPr lang="en-US" dirty="0"/>
              <a:t>  </a:t>
            </a:r>
            <a:r>
              <a:rPr lang="en-US" dirty="0" smtClean="0"/>
              <a:t>i		:= </a:t>
            </a:r>
            <a:r>
              <a:rPr lang="el-GR" dirty="0"/>
              <a:t>ϕ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Entry] </a:t>
            </a:r>
            <a:r>
              <a:rPr lang="en-US" dirty="0"/>
              <a:t>  [i_1, </a:t>
            </a:r>
            <a:r>
              <a:rPr lang="en-US" dirty="0"/>
              <a:t>Z</a:t>
            </a:r>
            <a:r>
              <a:rPr lang="en-US" dirty="0"/>
              <a:t>]</a:t>
            </a:r>
          </a:p>
          <a:p>
            <a:r>
              <a:rPr lang="en-US" dirty="0"/>
              <a:t> </a:t>
            </a:r>
            <a:r>
              <a:rPr lang="en-US" dirty="0"/>
              <a:t>  </a:t>
            </a:r>
            <a:r>
              <a:rPr lang="en-US" dirty="0" err="1" smtClean="0"/>
              <a:t>phi_mul</a:t>
            </a:r>
            <a:r>
              <a:rPr lang="en-US" dirty="0" smtClean="0"/>
              <a:t>	:= </a:t>
            </a:r>
            <a:r>
              <a:rPr lang="el-GR" dirty="0"/>
              <a:t>ϕ</a:t>
            </a:r>
            <a:r>
              <a:rPr lang="en-US" dirty="0"/>
              <a:t> [0, Entry]   </a:t>
            </a:r>
            <a:r>
              <a:rPr lang="en-US" dirty="0"/>
              <a:t>[</a:t>
            </a:r>
            <a:r>
              <a:rPr lang="en-US" dirty="0" err="1"/>
              <a:t>next_mul</a:t>
            </a:r>
            <a:r>
              <a:rPr lang="en-US" dirty="0"/>
              <a:t>, </a:t>
            </a:r>
            <a:r>
              <a:rPr lang="en-US" dirty="0"/>
              <a:t>Z</a:t>
            </a:r>
            <a:r>
              <a:rPr lang="en-US" dirty="0"/>
              <a:t>] }</a:t>
            </a:r>
          </a:p>
          <a:p>
            <a:r>
              <a:rPr lang="en-US" dirty="0"/>
              <a:t>  </a:t>
            </a:r>
            <a:r>
              <a:rPr lang="en-US" dirty="0" err="1" smtClean="0"/>
              <a:t>exitcond</a:t>
            </a:r>
            <a:r>
              <a:rPr lang="en-US" dirty="0" smtClean="0"/>
              <a:t>	:= </a:t>
            </a:r>
            <a:r>
              <a:rPr lang="en-US" dirty="0"/>
              <a:t>( i == 32)</a:t>
            </a:r>
          </a:p>
          <a:p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i_1		:= </a:t>
            </a:r>
            <a:r>
              <a:rPr lang="en-US" dirty="0"/>
              <a:t>i + 1</a:t>
            </a:r>
          </a:p>
          <a:p>
            <a:r>
              <a:rPr lang="en-US" dirty="0"/>
              <a:t> </a:t>
            </a:r>
            <a:r>
              <a:rPr lang="en-US" dirty="0"/>
              <a:t> if (</a:t>
            </a:r>
            <a:r>
              <a:rPr lang="en-US" dirty="0" err="1"/>
              <a:t>exitcond</a:t>
            </a:r>
            <a:r>
              <a:rPr lang="en-US" dirty="0"/>
              <a:t>) then </a:t>
            </a:r>
            <a:r>
              <a:rPr lang="en-US" dirty="0" err="1"/>
              <a:t>goto</a:t>
            </a:r>
            <a:r>
              <a:rPr lang="en-US" dirty="0"/>
              <a:t> Exit else </a:t>
            </a:r>
            <a:r>
              <a:rPr lang="en-US" dirty="0" err="1"/>
              <a:t>goto</a:t>
            </a:r>
            <a:r>
              <a:rPr lang="en-US" dirty="0"/>
              <a:t> Next step</a:t>
            </a:r>
          </a:p>
          <a:p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err="1"/>
              <a:t>next_mul</a:t>
            </a:r>
            <a:r>
              <a:rPr lang="en-US" dirty="0"/>
              <a:t> </a:t>
            </a:r>
            <a:r>
              <a:rPr lang="en-US" dirty="0" smtClean="0"/>
              <a:t>	:= </a:t>
            </a:r>
            <a:r>
              <a:rPr lang="en-US" dirty="0" err="1"/>
              <a:t>phi_mul</a:t>
            </a:r>
            <a:r>
              <a:rPr lang="en-US" dirty="0"/>
              <a:t> + 0x9e3779b9</a:t>
            </a:r>
            <a:endParaRPr lang="en-US" dirty="0"/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84983" y="5270779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tmp</a:t>
            </a:r>
            <a:r>
              <a:rPr lang="en-US" dirty="0" smtClean="0"/>
              <a:t>         :=  v1_1 &lt;&lt; 4</a:t>
            </a:r>
          </a:p>
          <a:p>
            <a:r>
              <a:rPr lang="en-US" dirty="0"/>
              <a:t> </a:t>
            </a:r>
            <a:r>
              <a:rPr lang="en-US" dirty="0" smtClean="0"/>
              <a:t>  tmp1       := </a:t>
            </a:r>
            <a:r>
              <a:rPr lang="en-US" dirty="0" err="1" smtClean="0"/>
              <a:t>tmp</a:t>
            </a:r>
            <a:r>
              <a:rPr lang="en-US" dirty="0" smtClean="0"/>
              <a:t> + k0_read</a:t>
            </a:r>
          </a:p>
          <a:p>
            <a:r>
              <a:rPr lang="en-US" dirty="0"/>
              <a:t> </a:t>
            </a:r>
            <a:r>
              <a:rPr lang="en-US" dirty="0" smtClean="0"/>
              <a:t>  tmp2       := v1_1 &gt;&gt; 5</a:t>
            </a:r>
          </a:p>
          <a:p>
            <a:r>
              <a:rPr lang="en-US" dirty="0"/>
              <a:t> </a:t>
            </a:r>
            <a:r>
              <a:rPr lang="en-US" dirty="0" smtClean="0"/>
              <a:t>  tmp3       := tmp2 + k1_read</a:t>
            </a:r>
          </a:p>
          <a:p>
            <a:r>
              <a:rPr lang="en-US" dirty="0"/>
              <a:t> </a:t>
            </a:r>
            <a:r>
              <a:rPr lang="en-US" dirty="0" smtClean="0"/>
              <a:t>  tmp4       := v1_1 + </a:t>
            </a:r>
            <a:r>
              <a:rPr lang="en-US" dirty="0" err="1" smtClean="0"/>
              <a:t>next_mul</a:t>
            </a:r>
            <a:endParaRPr lang="en-US" dirty="0" smtClean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84983" y="7652213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        := tmp3 </a:t>
            </a:r>
            <a:r>
              <a:rPr lang="en-US" dirty="0" err="1"/>
              <a:t>xor</a:t>
            </a:r>
            <a:r>
              <a:rPr lang="en-US" dirty="0"/>
              <a:t> tmp4</a:t>
            </a:r>
            <a:endParaRPr lang="en-US" dirty="0"/>
          </a:p>
          <a:p>
            <a:r>
              <a:rPr lang="en-US" dirty="0"/>
              <a:t>   tmp6        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</a:t>
            </a:r>
            <a:r>
              <a:rPr lang="en-US" dirty="0"/>
              <a:t>  v0_2        := tmp6 + v0_1</a:t>
            </a:r>
          </a:p>
          <a:p>
            <a:r>
              <a:rPr lang="en-US" dirty="0"/>
              <a:t> </a:t>
            </a:r>
            <a:r>
              <a:rPr lang="en-US" dirty="0"/>
              <a:t>  tmp7        := v0_2 &lt;&lt; 4</a:t>
            </a:r>
          </a:p>
          <a:p>
            <a:r>
              <a:rPr lang="en-US" dirty="0"/>
              <a:t> </a:t>
            </a:r>
            <a:r>
              <a:rPr lang="en-US" dirty="0"/>
              <a:t>  tmp8        := tmp7 + k2_read</a:t>
            </a:r>
          </a:p>
          <a:p>
            <a:r>
              <a:rPr lang="en-US" dirty="0"/>
              <a:t> </a:t>
            </a:r>
            <a:r>
              <a:rPr lang="en-US" dirty="0"/>
              <a:t>  tmp9        := v0_2 &gt;&gt; 5</a:t>
            </a:r>
          </a:p>
          <a:p>
            <a:r>
              <a:rPr lang="en-US" dirty="0"/>
              <a:t> </a:t>
            </a:r>
            <a:r>
              <a:rPr lang="en-US" dirty="0"/>
              <a:t>  tmp10      := tmp9 + k3_read </a:t>
            </a:r>
          </a:p>
          <a:p>
            <a:r>
              <a:rPr lang="en-US" dirty="0"/>
              <a:t> </a:t>
            </a:r>
            <a:r>
              <a:rPr lang="en-US" dirty="0"/>
              <a:t>  tmp11      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/>
              <a:t>  tmp12      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</a:t>
            </a:r>
            <a:r>
              <a:rPr lang="en-US" dirty="0"/>
              <a:t>  tmp13     := tmp12 + tmp10</a:t>
            </a:r>
          </a:p>
          <a:p>
            <a:r>
              <a:rPr lang="en-US" dirty="0"/>
              <a:t> </a:t>
            </a:r>
            <a:r>
              <a:rPr lang="en-US" dirty="0"/>
              <a:t>  v1_2       := tmp13 + v1_1</a:t>
            </a:r>
          </a:p>
          <a:p>
            <a:r>
              <a:rPr lang="en-US" dirty="0"/>
              <a:t> </a:t>
            </a:r>
            <a:r>
              <a:rPr lang="en-US" dirty="0"/>
              <a:t> Go </a:t>
            </a:r>
            <a:r>
              <a:rPr lang="en-US"/>
              <a:t>to X</a:t>
            </a:r>
            <a:endParaRPr lang="en-US" dirty="0"/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69525" y="940876"/>
            <a:ext cx="610337" cy="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70554" y="5241002"/>
            <a:ext cx="608279" cy="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600344" y="9480402"/>
            <a:ext cx="548699" cy="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628283" y="4100412"/>
            <a:ext cx="1" cy="11703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3920" y="2928802"/>
            <a:ext cx="661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1315" y="2928804"/>
            <a:ext cx="0" cy="10240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413920" y="13169493"/>
            <a:ext cx="370600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01481" y="590412"/>
            <a:ext cx="2" cy="462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628283" y="7175716"/>
            <a:ext cx="0" cy="4764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>
            <a:off x="4628283" y="12142473"/>
            <a:ext cx="0" cy="813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71212" y="11005764"/>
            <a:ext cx="618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789788" y="2928801"/>
            <a:ext cx="0" cy="8076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161637" y="2928802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88667"/>
            <a:ext cx="202299" cy="18466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109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92</cp:revision>
  <cp:lastPrinted>2016-09-18T11:46:07Z</cp:lastPrinted>
  <dcterms:created xsi:type="dcterms:W3CDTF">2013-03-31T00:13:20Z</dcterms:created>
  <dcterms:modified xsi:type="dcterms:W3CDTF">2016-10-06T06:32:33Z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2016-09-18 16:59:40Z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