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4664075" cy="1600200"/>
  <p:notesSz cx="914400" cy="5029200"/>
  <p:defaultTextStyle>
    <a:defPPr>
      <a:defRPr lang="en-US"/>
    </a:defPPr>
    <a:lvl1pPr marL="0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48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894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42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789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36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684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30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578" algn="l" defTabSz="438894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7" autoAdjust="0"/>
    <p:restoredTop sz="86454" autoAdjust="0"/>
  </p:normalViewPr>
  <p:slideViewPr>
    <p:cSldViewPr snapToGrid="0">
      <p:cViewPr varScale="1">
        <p:scale>
          <a:sx n="339" d="100"/>
          <a:sy n="339" d="100"/>
        </p:scale>
        <p:origin x="264" y="13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/>
          <a:lstStyle>
            <a:lvl1pPr algn="l">
              <a:defRPr sz="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9" y="1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/>
          <a:lstStyle>
            <a:lvl1pPr algn="r">
              <a:defRPr sz="300"/>
            </a:lvl1pPr>
          </a:lstStyle>
          <a:p>
            <a:fld id="{1F290552-1108-427A-AE5A-8132E62546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14538" y="628650"/>
            <a:ext cx="4943476" cy="1697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3331" tIns="11666" rIns="23331" bIns="116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" y="2420302"/>
            <a:ext cx="731520" cy="1980248"/>
          </a:xfrm>
          <a:prstGeom prst="rect">
            <a:avLst/>
          </a:prstGeom>
        </p:spPr>
        <p:txBody>
          <a:bodyPr vert="horz" lIns="23331" tIns="11666" rIns="23331" bIns="1166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76869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 anchor="b"/>
          <a:lstStyle>
            <a:lvl1pPr algn="l">
              <a:defRPr sz="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9" y="4776869"/>
            <a:ext cx="396240" cy="252333"/>
          </a:xfrm>
          <a:prstGeom prst="rect">
            <a:avLst/>
          </a:prstGeom>
        </p:spPr>
        <p:txBody>
          <a:bodyPr vert="horz" lIns="23331" tIns="11666" rIns="23331" bIns="11666" rtlCol="0" anchor="b"/>
          <a:lstStyle>
            <a:lvl1pPr algn="r">
              <a:defRPr sz="300"/>
            </a:lvl1pPr>
          </a:lstStyle>
          <a:p>
            <a:fld id="{E8414CE2-B707-4354-89FE-F2F4863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1pPr>
    <a:lvl2pPr marL="219448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2pPr>
    <a:lvl3pPr marL="438894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3pPr>
    <a:lvl4pPr marL="658342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4pPr>
    <a:lvl5pPr marL="877789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5pPr>
    <a:lvl6pPr marL="1097236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6pPr>
    <a:lvl7pPr marL="1316684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7pPr>
    <a:lvl8pPr marL="1536130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8pPr>
    <a:lvl9pPr marL="1755578" algn="l" defTabSz="438894" rtl="0" eaLnBrk="1" latinLnBrk="0" hangingPunct="1">
      <a:defRPr sz="5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14538" y="628650"/>
            <a:ext cx="4943476" cy="1697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14CE2-B707-4354-89FE-F2F4863AF9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10" y="261885"/>
            <a:ext cx="3498056" cy="557107"/>
          </a:xfrm>
        </p:spPr>
        <p:txBody>
          <a:bodyPr anchor="b"/>
          <a:lstStyle>
            <a:lvl1pPr algn="ctr"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10" y="840476"/>
            <a:ext cx="3498056" cy="386344"/>
          </a:xfrm>
        </p:spPr>
        <p:txBody>
          <a:bodyPr/>
          <a:lstStyle>
            <a:lvl1pPr marL="0" indent="0" algn="ctr">
              <a:buNone/>
              <a:defRPr sz="560"/>
            </a:lvl1pPr>
            <a:lvl2pPr marL="106665" indent="0" algn="ctr">
              <a:buNone/>
              <a:defRPr sz="467"/>
            </a:lvl2pPr>
            <a:lvl3pPr marL="213330" indent="0" algn="ctr">
              <a:buNone/>
              <a:defRPr sz="420"/>
            </a:lvl3pPr>
            <a:lvl4pPr marL="319994" indent="0" algn="ctr">
              <a:buNone/>
              <a:defRPr sz="373"/>
            </a:lvl4pPr>
            <a:lvl5pPr marL="426659" indent="0" algn="ctr">
              <a:buNone/>
              <a:defRPr sz="373"/>
            </a:lvl5pPr>
            <a:lvl6pPr marL="533324" indent="0" algn="ctr">
              <a:buNone/>
              <a:defRPr sz="373"/>
            </a:lvl6pPr>
            <a:lvl7pPr marL="639989" indent="0" algn="ctr">
              <a:buNone/>
              <a:defRPr sz="373"/>
            </a:lvl7pPr>
            <a:lvl8pPr marL="746653" indent="0" algn="ctr">
              <a:buNone/>
              <a:defRPr sz="373"/>
            </a:lvl8pPr>
            <a:lvl9pPr marL="853318" indent="0" algn="ctr">
              <a:buNone/>
              <a:defRPr sz="3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37729" y="85196"/>
            <a:ext cx="1005691" cy="1356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55" y="85196"/>
            <a:ext cx="2958773" cy="1356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26" y="398939"/>
            <a:ext cx="4022765" cy="665639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226" y="1070875"/>
            <a:ext cx="4022765" cy="350044"/>
          </a:xfrm>
        </p:spPr>
        <p:txBody>
          <a:bodyPr/>
          <a:lstStyle>
            <a:lvl1pPr marL="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1pPr>
            <a:lvl2pPr marL="106665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3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1999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2665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53332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639989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746653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853318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55" y="425979"/>
            <a:ext cx="1982232" cy="101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188" y="425979"/>
            <a:ext cx="1982232" cy="101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2" y="85196"/>
            <a:ext cx="4022765" cy="3092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263" y="392271"/>
            <a:ext cx="1973122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263" y="584518"/>
            <a:ext cx="1973122" cy="859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1188" y="392271"/>
            <a:ext cx="1982839" cy="192246"/>
          </a:xfrm>
        </p:spPr>
        <p:txBody>
          <a:bodyPr anchor="b"/>
          <a:lstStyle>
            <a:lvl1pPr marL="0" indent="0">
              <a:buNone/>
              <a:defRPr sz="560" b="1"/>
            </a:lvl1pPr>
            <a:lvl2pPr marL="106665" indent="0">
              <a:buNone/>
              <a:defRPr sz="467" b="1"/>
            </a:lvl2pPr>
            <a:lvl3pPr marL="213330" indent="0">
              <a:buNone/>
              <a:defRPr sz="420" b="1"/>
            </a:lvl3pPr>
            <a:lvl4pPr marL="319994" indent="0">
              <a:buNone/>
              <a:defRPr sz="373" b="1"/>
            </a:lvl4pPr>
            <a:lvl5pPr marL="426659" indent="0">
              <a:buNone/>
              <a:defRPr sz="373" b="1"/>
            </a:lvl5pPr>
            <a:lvl6pPr marL="533324" indent="0">
              <a:buNone/>
              <a:defRPr sz="373" b="1"/>
            </a:lvl6pPr>
            <a:lvl7pPr marL="639989" indent="0">
              <a:buNone/>
              <a:defRPr sz="373" b="1"/>
            </a:lvl7pPr>
            <a:lvl8pPr marL="746653" indent="0">
              <a:buNone/>
              <a:defRPr sz="373" b="1"/>
            </a:lvl8pPr>
            <a:lvl9pPr marL="853318" indent="0">
              <a:buNone/>
              <a:defRPr sz="3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1188" y="584518"/>
            <a:ext cx="1982839" cy="859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3" y="106680"/>
            <a:ext cx="1504285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39" y="230399"/>
            <a:ext cx="2361188" cy="1137179"/>
          </a:xfrm>
        </p:spPr>
        <p:txBody>
          <a:bodyPr/>
          <a:lstStyle>
            <a:lvl1pPr>
              <a:defRPr sz="747"/>
            </a:lvl1pPr>
            <a:lvl2pPr>
              <a:defRPr sz="653"/>
            </a:lvl2pPr>
            <a:lvl3pPr>
              <a:defRPr sz="560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3" y="480060"/>
            <a:ext cx="1504285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63" y="106680"/>
            <a:ext cx="1504285" cy="373380"/>
          </a:xfrm>
        </p:spPr>
        <p:txBody>
          <a:bodyPr anchor="b"/>
          <a:lstStyle>
            <a:lvl1pPr>
              <a:defRPr sz="7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2839" y="230399"/>
            <a:ext cx="2361188" cy="1137179"/>
          </a:xfrm>
        </p:spPr>
        <p:txBody>
          <a:bodyPr anchor="t"/>
          <a:lstStyle>
            <a:lvl1pPr marL="0" indent="0">
              <a:buNone/>
              <a:defRPr sz="747"/>
            </a:lvl1pPr>
            <a:lvl2pPr marL="106665" indent="0">
              <a:buNone/>
              <a:defRPr sz="653"/>
            </a:lvl2pPr>
            <a:lvl3pPr marL="213330" indent="0">
              <a:buNone/>
              <a:defRPr sz="560"/>
            </a:lvl3pPr>
            <a:lvl4pPr marL="319994" indent="0">
              <a:buNone/>
              <a:defRPr sz="467"/>
            </a:lvl4pPr>
            <a:lvl5pPr marL="426659" indent="0">
              <a:buNone/>
              <a:defRPr sz="467"/>
            </a:lvl5pPr>
            <a:lvl6pPr marL="533324" indent="0">
              <a:buNone/>
              <a:defRPr sz="467"/>
            </a:lvl6pPr>
            <a:lvl7pPr marL="639989" indent="0">
              <a:buNone/>
              <a:defRPr sz="467"/>
            </a:lvl7pPr>
            <a:lvl8pPr marL="746653" indent="0">
              <a:buNone/>
              <a:defRPr sz="467"/>
            </a:lvl8pPr>
            <a:lvl9pPr marL="853318" indent="0">
              <a:buNone/>
              <a:defRPr sz="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63" y="480060"/>
            <a:ext cx="1504285" cy="889371"/>
          </a:xfrm>
        </p:spPr>
        <p:txBody>
          <a:bodyPr/>
          <a:lstStyle>
            <a:lvl1pPr marL="0" indent="0">
              <a:buNone/>
              <a:defRPr sz="373"/>
            </a:lvl1pPr>
            <a:lvl2pPr marL="106665" indent="0">
              <a:buNone/>
              <a:defRPr sz="327"/>
            </a:lvl2pPr>
            <a:lvl3pPr marL="213330" indent="0">
              <a:buNone/>
              <a:defRPr sz="280"/>
            </a:lvl3pPr>
            <a:lvl4pPr marL="319994" indent="0">
              <a:buNone/>
              <a:defRPr sz="233"/>
            </a:lvl4pPr>
            <a:lvl5pPr marL="426659" indent="0">
              <a:buNone/>
              <a:defRPr sz="233"/>
            </a:lvl5pPr>
            <a:lvl6pPr marL="533324" indent="0">
              <a:buNone/>
              <a:defRPr sz="233"/>
            </a:lvl6pPr>
            <a:lvl7pPr marL="639989" indent="0">
              <a:buNone/>
              <a:defRPr sz="233"/>
            </a:lvl7pPr>
            <a:lvl8pPr marL="746653" indent="0">
              <a:buNone/>
              <a:defRPr sz="233"/>
            </a:lvl8pPr>
            <a:lvl9pPr marL="853318" indent="0">
              <a:buNone/>
              <a:defRPr sz="2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55" y="85196"/>
            <a:ext cx="4022765" cy="30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655" y="425979"/>
            <a:ext cx="4022765" cy="101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655" y="1483148"/>
            <a:ext cx="1049417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C44-117C-441B-920D-4E132BFB750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975" y="1483148"/>
            <a:ext cx="1574125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4003" y="1483148"/>
            <a:ext cx="1049417" cy="85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1D38-3D9F-4401-AB84-FDDE5B0C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3330" rtl="0" eaLnBrk="1" latinLnBrk="0" hangingPunct="1">
        <a:lnSpc>
          <a:spcPct val="90000"/>
        </a:lnSpc>
        <a:spcBef>
          <a:spcPct val="0"/>
        </a:spcBef>
        <a:buNone/>
        <a:defRPr sz="1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2" indent="-53332" algn="l" defTabSz="21333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653" kern="1200">
          <a:solidFill>
            <a:schemeClr val="tx1"/>
          </a:solidFill>
          <a:latin typeface="+mn-lt"/>
          <a:ea typeface="+mn-ea"/>
          <a:cs typeface="+mn-cs"/>
        </a:defRPr>
      </a:lvl1pPr>
      <a:lvl2pPr marL="15999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66662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27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665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3321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99986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0" indent="-53332" algn="l" defTabSz="213330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665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330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3324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39989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6653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8" algn="l" defTabSz="213330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2512"/>
              </p:ext>
            </p:extLst>
          </p:nvPr>
        </p:nvGraphicFramePr>
        <p:xfrm>
          <a:off x="46038" y="23073"/>
          <a:ext cx="4583799" cy="14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09"/>
                <a:gridCol w="498168"/>
                <a:gridCol w="1111045"/>
                <a:gridCol w="540774"/>
                <a:gridCol w="445729"/>
                <a:gridCol w="681704"/>
                <a:gridCol w="570270"/>
              </a:tblGrid>
              <a:tr h="5190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 Lines # 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App. Domain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 Interval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 Depth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operations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Register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</a:tr>
              <a:tr h="206149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MemoryOp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Operation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8768" marR="48768" marT="24384" marB="24384"/>
                </a:tc>
              </a:tr>
              <a:tr h="2537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</a:tr>
              <a:tr h="2537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XTEA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</a:tr>
              <a:tr h="219208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SmithWater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517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Processing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768" marR="48768" marT="24384" marB="243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48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Puneesh</cp:lastModifiedBy>
  <cp:revision>18</cp:revision>
  <cp:lastPrinted>2016-09-29T16:33:36Z</cp:lastPrinted>
  <dcterms:created xsi:type="dcterms:W3CDTF">2016-09-13T09:49:03Z</dcterms:created>
  <dcterms:modified xsi:type="dcterms:W3CDTF">2016-10-06T07:19:10Z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fbe38789-9b3c-4247-be37-67b8a92ea5b3</vt:lpwstr>
  </property>
  <property fmtid="{D5CDD505-2E9C-101B-9397-08002B2CF9AE}" pid="3" name="CTP_TimeStamp">
    <vt:lpwstr>2016-09-29 16:33:54Z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